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724"/>
  </p:normalViewPr>
  <p:slideViewPr>
    <p:cSldViewPr snapToGrid="0" snapToObjects="1">
      <p:cViewPr varScale="1">
        <p:scale>
          <a:sx n="103" d="100"/>
          <a:sy n="103" d="100"/>
        </p:scale>
        <p:origin x="57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35B20D-A77C-428D-8D84-C5BACF35B181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2363898-FC51-44ED-9B86-A26C1B509058}">
      <dgm:prSet/>
      <dgm:spPr/>
      <dgm:t>
        <a:bodyPr/>
        <a:lstStyle/>
        <a:p>
          <a:r>
            <a:rPr lang="it-IT"/>
            <a:t>P</a:t>
          </a:r>
          <a:r>
            <a:rPr lang="en-US"/>
            <a:t>atient assessment</a:t>
          </a:r>
        </a:p>
      </dgm:t>
    </dgm:pt>
    <dgm:pt modelId="{8D9A335C-1252-46AA-8858-D6B6D6479717}" type="parTrans" cxnId="{CDE7110D-9B8E-4CDE-8F03-63CA2A1561C3}">
      <dgm:prSet/>
      <dgm:spPr/>
      <dgm:t>
        <a:bodyPr/>
        <a:lstStyle/>
        <a:p>
          <a:endParaRPr lang="en-US"/>
        </a:p>
      </dgm:t>
    </dgm:pt>
    <dgm:pt modelId="{DA872050-2689-4745-B7F2-E334E01FA755}" type="sibTrans" cxnId="{CDE7110D-9B8E-4CDE-8F03-63CA2A1561C3}">
      <dgm:prSet/>
      <dgm:spPr/>
      <dgm:t>
        <a:bodyPr/>
        <a:lstStyle/>
        <a:p>
          <a:endParaRPr lang="en-US"/>
        </a:p>
      </dgm:t>
    </dgm:pt>
    <dgm:pt modelId="{3B618E66-1826-421A-876B-02BCD2671664}">
      <dgm:prSet/>
      <dgm:spPr/>
      <dgm:t>
        <a:bodyPr/>
        <a:lstStyle/>
        <a:p>
          <a:r>
            <a:rPr lang="en-US"/>
            <a:t>Diagnostic reasoning &amp; </a:t>
          </a:r>
          <a:r>
            <a:rPr lang="en-US" b="1"/>
            <a:t>nursing diagnosis</a:t>
          </a:r>
          <a:endParaRPr lang="en-US"/>
        </a:p>
      </dgm:t>
    </dgm:pt>
    <dgm:pt modelId="{A9A3C54C-1A81-4A15-875C-65920A5DD354}" type="parTrans" cxnId="{DC0B236F-DB05-4DD0-AE4B-28791ED1827D}">
      <dgm:prSet/>
      <dgm:spPr/>
      <dgm:t>
        <a:bodyPr/>
        <a:lstStyle/>
        <a:p>
          <a:endParaRPr lang="en-US"/>
        </a:p>
      </dgm:t>
    </dgm:pt>
    <dgm:pt modelId="{EDFE68E5-65FE-4977-9EDC-AD5B25F28743}" type="sibTrans" cxnId="{DC0B236F-DB05-4DD0-AE4B-28791ED1827D}">
      <dgm:prSet/>
      <dgm:spPr/>
      <dgm:t>
        <a:bodyPr/>
        <a:lstStyle/>
        <a:p>
          <a:endParaRPr lang="en-US"/>
        </a:p>
      </dgm:t>
    </dgm:pt>
    <dgm:pt modelId="{AC385D25-843E-4FED-A05C-7539A2A73416}">
      <dgm:prSet/>
      <dgm:spPr/>
      <dgm:t>
        <a:bodyPr/>
        <a:lstStyle/>
        <a:p>
          <a:r>
            <a:rPr lang="en-US"/>
            <a:t>Identification of expected </a:t>
          </a:r>
          <a:r>
            <a:rPr lang="en-US" b="1"/>
            <a:t>outcomes</a:t>
          </a:r>
          <a:endParaRPr lang="en-US"/>
        </a:p>
      </dgm:t>
    </dgm:pt>
    <dgm:pt modelId="{AF725F87-8D8A-4717-AD86-3574CC2700BF}" type="parTrans" cxnId="{CC66C2D6-FEC1-4A65-BF72-8F1C77FFBDC1}">
      <dgm:prSet/>
      <dgm:spPr/>
      <dgm:t>
        <a:bodyPr/>
        <a:lstStyle/>
        <a:p>
          <a:endParaRPr lang="en-US"/>
        </a:p>
      </dgm:t>
    </dgm:pt>
    <dgm:pt modelId="{7114711E-4A66-4440-AD61-2859517FBC7E}" type="sibTrans" cxnId="{CC66C2D6-FEC1-4A65-BF72-8F1C77FFBDC1}">
      <dgm:prSet/>
      <dgm:spPr/>
      <dgm:t>
        <a:bodyPr/>
        <a:lstStyle/>
        <a:p>
          <a:endParaRPr lang="en-US"/>
        </a:p>
      </dgm:t>
    </dgm:pt>
    <dgm:pt modelId="{D65C50BC-C58C-406C-8041-0F78A37EDD30}">
      <dgm:prSet/>
      <dgm:spPr/>
      <dgm:t>
        <a:bodyPr/>
        <a:lstStyle/>
        <a:p>
          <a:r>
            <a:rPr lang="en-US"/>
            <a:t>Development of targeted </a:t>
          </a:r>
          <a:r>
            <a:rPr lang="en-US" b="1"/>
            <a:t>interventions</a:t>
          </a:r>
          <a:endParaRPr lang="en-US"/>
        </a:p>
      </dgm:t>
    </dgm:pt>
    <dgm:pt modelId="{06AF0BAD-D179-4A3C-8CEF-5E56C814F968}" type="parTrans" cxnId="{1186DD33-B9A8-46AF-B0FA-60B62CB3FE62}">
      <dgm:prSet/>
      <dgm:spPr/>
      <dgm:t>
        <a:bodyPr/>
        <a:lstStyle/>
        <a:p>
          <a:endParaRPr lang="en-US"/>
        </a:p>
      </dgm:t>
    </dgm:pt>
    <dgm:pt modelId="{9C9E394B-5270-4815-B4A8-CF6FACE6AE18}" type="sibTrans" cxnId="{1186DD33-B9A8-46AF-B0FA-60B62CB3FE62}">
      <dgm:prSet/>
      <dgm:spPr/>
      <dgm:t>
        <a:bodyPr/>
        <a:lstStyle/>
        <a:p>
          <a:endParaRPr lang="en-US"/>
        </a:p>
      </dgm:t>
    </dgm:pt>
    <dgm:pt modelId="{2685BC73-1754-AB4F-B408-84EB44628D7C}" type="pres">
      <dgm:prSet presAssocID="{0535B20D-A77C-428D-8D84-C5BACF35B181}" presName="vert0" presStyleCnt="0">
        <dgm:presLayoutVars>
          <dgm:dir/>
          <dgm:animOne val="branch"/>
          <dgm:animLvl val="lvl"/>
        </dgm:presLayoutVars>
      </dgm:prSet>
      <dgm:spPr/>
    </dgm:pt>
    <dgm:pt modelId="{90C6AF6D-3070-7045-9973-F51CD6F3FDF5}" type="pres">
      <dgm:prSet presAssocID="{B2363898-FC51-44ED-9B86-A26C1B509058}" presName="thickLine" presStyleLbl="alignNode1" presStyleIdx="0" presStyleCnt="4"/>
      <dgm:spPr/>
    </dgm:pt>
    <dgm:pt modelId="{EE92C774-4B36-2B4A-997A-A7B7237F890B}" type="pres">
      <dgm:prSet presAssocID="{B2363898-FC51-44ED-9B86-A26C1B509058}" presName="horz1" presStyleCnt="0"/>
      <dgm:spPr/>
    </dgm:pt>
    <dgm:pt modelId="{21F358CC-FD53-A541-A2A4-ED574A4D6C5F}" type="pres">
      <dgm:prSet presAssocID="{B2363898-FC51-44ED-9B86-A26C1B509058}" presName="tx1" presStyleLbl="revTx" presStyleIdx="0" presStyleCnt="4"/>
      <dgm:spPr/>
    </dgm:pt>
    <dgm:pt modelId="{BE697E46-2B88-AA40-8801-E5E248397000}" type="pres">
      <dgm:prSet presAssocID="{B2363898-FC51-44ED-9B86-A26C1B509058}" presName="vert1" presStyleCnt="0"/>
      <dgm:spPr/>
    </dgm:pt>
    <dgm:pt modelId="{D6711149-7BF6-2B4A-87F9-65C54C2EFED3}" type="pres">
      <dgm:prSet presAssocID="{3B618E66-1826-421A-876B-02BCD2671664}" presName="thickLine" presStyleLbl="alignNode1" presStyleIdx="1" presStyleCnt="4"/>
      <dgm:spPr/>
    </dgm:pt>
    <dgm:pt modelId="{60B2C57A-2CD1-424C-AD0D-28B62C2CDF39}" type="pres">
      <dgm:prSet presAssocID="{3B618E66-1826-421A-876B-02BCD2671664}" presName="horz1" presStyleCnt="0"/>
      <dgm:spPr/>
    </dgm:pt>
    <dgm:pt modelId="{9A28CABE-6815-1143-AFB2-D1848228662C}" type="pres">
      <dgm:prSet presAssocID="{3B618E66-1826-421A-876B-02BCD2671664}" presName="tx1" presStyleLbl="revTx" presStyleIdx="1" presStyleCnt="4"/>
      <dgm:spPr/>
    </dgm:pt>
    <dgm:pt modelId="{C1ADED51-F0C2-CF49-B3BD-F7B593891263}" type="pres">
      <dgm:prSet presAssocID="{3B618E66-1826-421A-876B-02BCD2671664}" presName="vert1" presStyleCnt="0"/>
      <dgm:spPr/>
    </dgm:pt>
    <dgm:pt modelId="{7096CE6F-EFA9-9949-BF31-BE5D98582E12}" type="pres">
      <dgm:prSet presAssocID="{AC385D25-843E-4FED-A05C-7539A2A73416}" presName="thickLine" presStyleLbl="alignNode1" presStyleIdx="2" presStyleCnt="4"/>
      <dgm:spPr/>
    </dgm:pt>
    <dgm:pt modelId="{9B9E2444-548C-8248-A0FA-6C021374EAE1}" type="pres">
      <dgm:prSet presAssocID="{AC385D25-843E-4FED-A05C-7539A2A73416}" presName="horz1" presStyleCnt="0"/>
      <dgm:spPr/>
    </dgm:pt>
    <dgm:pt modelId="{62204E02-E94A-5A49-99FC-354E5F36C3AD}" type="pres">
      <dgm:prSet presAssocID="{AC385D25-843E-4FED-A05C-7539A2A73416}" presName="tx1" presStyleLbl="revTx" presStyleIdx="2" presStyleCnt="4"/>
      <dgm:spPr/>
    </dgm:pt>
    <dgm:pt modelId="{1199B599-8577-7346-BA87-A0DC95B742D4}" type="pres">
      <dgm:prSet presAssocID="{AC385D25-843E-4FED-A05C-7539A2A73416}" presName="vert1" presStyleCnt="0"/>
      <dgm:spPr/>
    </dgm:pt>
    <dgm:pt modelId="{51BB5BB3-62D7-D147-81D3-18B176133FD9}" type="pres">
      <dgm:prSet presAssocID="{D65C50BC-C58C-406C-8041-0F78A37EDD30}" presName="thickLine" presStyleLbl="alignNode1" presStyleIdx="3" presStyleCnt="4"/>
      <dgm:spPr/>
    </dgm:pt>
    <dgm:pt modelId="{E30CB31E-0327-8F47-AF1A-E4B134933179}" type="pres">
      <dgm:prSet presAssocID="{D65C50BC-C58C-406C-8041-0F78A37EDD30}" presName="horz1" presStyleCnt="0"/>
      <dgm:spPr/>
    </dgm:pt>
    <dgm:pt modelId="{0157E317-6EFA-8B42-ABBF-62F288BAA00A}" type="pres">
      <dgm:prSet presAssocID="{D65C50BC-C58C-406C-8041-0F78A37EDD30}" presName="tx1" presStyleLbl="revTx" presStyleIdx="3" presStyleCnt="4"/>
      <dgm:spPr/>
    </dgm:pt>
    <dgm:pt modelId="{54D4941F-3E85-BB41-B47A-94389813E6B4}" type="pres">
      <dgm:prSet presAssocID="{D65C50BC-C58C-406C-8041-0F78A37EDD30}" presName="vert1" presStyleCnt="0"/>
      <dgm:spPr/>
    </dgm:pt>
  </dgm:ptLst>
  <dgm:cxnLst>
    <dgm:cxn modelId="{8BDB1E0B-744B-B542-946D-58104166AD1F}" type="presOf" srcId="{0535B20D-A77C-428D-8D84-C5BACF35B181}" destId="{2685BC73-1754-AB4F-B408-84EB44628D7C}" srcOrd="0" destOrd="0" presId="urn:microsoft.com/office/officeart/2008/layout/LinedList"/>
    <dgm:cxn modelId="{CDE7110D-9B8E-4CDE-8F03-63CA2A1561C3}" srcId="{0535B20D-A77C-428D-8D84-C5BACF35B181}" destId="{B2363898-FC51-44ED-9B86-A26C1B509058}" srcOrd="0" destOrd="0" parTransId="{8D9A335C-1252-46AA-8858-D6B6D6479717}" sibTransId="{DA872050-2689-4745-B7F2-E334E01FA755}"/>
    <dgm:cxn modelId="{36AE4D1B-5721-964E-83B1-02300F827855}" type="presOf" srcId="{D65C50BC-C58C-406C-8041-0F78A37EDD30}" destId="{0157E317-6EFA-8B42-ABBF-62F288BAA00A}" srcOrd="0" destOrd="0" presId="urn:microsoft.com/office/officeart/2008/layout/LinedList"/>
    <dgm:cxn modelId="{1186DD33-B9A8-46AF-B0FA-60B62CB3FE62}" srcId="{0535B20D-A77C-428D-8D84-C5BACF35B181}" destId="{D65C50BC-C58C-406C-8041-0F78A37EDD30}" srcOrd="3" destOrd="0" parTransId="{06AF0BAD-D179-4A3C-8CEF-5E56C814F968}" sibTransId="{9C9E394B-5270-4815-B4A8-CF6FACE6AE18}"/>
    <dgm:cxn modelId="{57B6D837-A2FF-C041-B200-F3A57C12286A}" type="presOf" srcId="{B2363898-FC51-44ED-9B86-A26C1B509058}" destId="{21F358CC-FD53-A541-A2A4-ED574A4D6C5F}" srcOrd="0" destOrd="0" presId="urn:microsoft.com/office/officeart/2008/layout/LinedList"/>
    <dgm:cxn modelId="{012D8C62-353E-7543-847B-214A00CC5C56}" type="presOf" srcId="{3B618E66-1826-421A-876B-02BCD2671664}" destId="{9A28CABE-6815-1143-AFB2-D1848228662C}" srcOrd="0" destOrd="0" presId="urn:microsoft.com/office/officeart/2008/layout/LinedList"/>
    <dgm:cxn modelId="{DC0B236F-DB05-4DD0-AE4B-28791ED1827D}" srcId="{0535B20D-A77C-428D-8D84-C5BACF35B181}" destId="{3B618E66-1826-421A-876B-02BCD2671664}" srcOrd="1" destOrd="0" parTransId="{A9A3C54C-1A81-4A15-875C-65920A5DD354}" sibTransId="{EDFE68E5-65FE-4977-9EDC-AD5B25F28743}"/>
    <dgm:cxn modelId="{A9FC99C2-77E7-7240-8906-05DE339B380E}" type="presOf" srcId="{AC385D25-843E-4FED-A05C-7539A2A73416}" destId="{62204E02-E94A-5A49-99FC-354E5F36C3AD}" srcOrd="0" destOrd="0" presId="urn:microsoft.com/office/officeart/2008/layout/LinedList"/>
    <dgm:cxn modelId="{CC66C2D6-FEC1-4A65-BF72-8F1C77FFBDC1}" srcId="{0535B20D-A77C-428D-8D84-C5BACF35B181}" destId="{AC385D25-843E-4FED-A05C-7539A2A73416}" srcOrd="2" destOrd="0" parTransId="{AF725F87-8D8A-4717-AD86-3574CC2700BF}" sibTransId="{7114711E-4A66-4440-AD61-2859517FBC7E}"/>
    <dgm:cxn modelId="{C29C153C-C63C-3843-B53B-5DD5D66A5A79}" type="presParOf" srcId="{2685BC73-1754-AB4F-B408-84EB44628D7C}" destId="{90C6AF6D-3070-7045-9973-F51CD6F3FDF5}" srcOrd="0" destOrd="0" presId="urn:microsoft.com/office/officeart/2008/layout/LinedList"/>
    <dgm:cxn modelId="{A956D365-3514-F142-BEBF-A65779CE2919}" type="presParOf" srcId="{2685BC73-1754-AB4F-B408-84EB44628D7C}" destId="{EE92C774-4B36-2B4A-997A-A7B7237F890B}" srcOrd="1" destOrd="0" presId="urn:microsoft.com/office/officeart/2008/layout/LinedList"/>
    <dgm:cxn modelId="{E50E16F7-12F8-F44A-889D-19CA5DD8F989}" type="presParOf" srcId="{EE92C774-4B36-2B4A-997A-A7B7237F890B}" destId="{21F358CC-FD53-A541-A2A4-ED574A4D6C5F}" srcOrd="0" destOrd="0" presId="urn:microsoft.com/office/officeart/2008/layout/LinedList"/>
    <dgm:cxn modelId="{EC446D5E-C4EB-4644-A17A-66576AA18B35}" type="presParOf" srcId="{EE92C774-4B36-2B4A-997A-A7B7237F890B}" destId="{BE697E46-2B88-AA40-8801-E5E248397000}" srcOrd="1" destOrd="0" presId="urn:microsoft.com/office/officeart/2008/layout/LinedList"/>
    <dgm:cxn modelId="{764257FE-C5EB-F748-9235-002DAAF4C9FD}" type="presParOf" srcId="{2685BC73-1754-AB4F-B408-84EB44628D7C}" destId="{D6711149-7BF6-2B4A-87F9-65C54C2EFED3}" srcOrd="2" destOrd="0" presId="urn:microsoft.com/office/officeart/2008/layout/LinedList"/>
    <dgm:cxn modelId="{ABEF4843-F0E7-EB4D-AE5D-C3AE3B5E148C}" type="presParOf" srcId="{2685BC73-1754-AB4F-B408-84EB44628D7C}" destId="{60B2C57A-2CD1-424C-AD0D-28B62C2CDF39}" srcOrd="3" destOrd="0" presId="urn:microsoft.com/office/officeart/2008/layout/LinedList"/>
    <dgm:cxn modelId="{C4DE2C1D-4373-DB4A-B8B7-E9ED96E5785A}" type="presParOf" srcId="{60B2C57A-2CD1-424C-AD0D-28B62C2CDF39}" destId="{9A28CABE-6815-1143-AFB2-D1848228662C}" srcOrd="0" destOrd="0" presId="urn:microsoft.com/office/officeart/2008/layout/LinedList"/>
    <dgm:cxn modelId="{EC132A85-5A7E-0743-9A3A-7D7BB679EFF6}" type="presParOf" srcId="{60B2C57A-2CD1-424C-AD0D-28B62C2CDF39}" destId="{C1ADED51-F0C2-CF49-B3BD-F7B593891263}" srcOrd="1" destOrd="0" presId="urn:microsoft.com/office/officeart/2008/layout/LinedList"/>
    <dgm:cxn modelId="{565D41C1-C85B-CB43-8E02-67D021C974E4}" type="presParOf" srcId="{2685BC73-1754-AB4F-B408-84EB44628D7C}" destId="{7096CE6F-EFA9-9949-BF31-BE5D98582E12}" srcOrd="4" destOrd="0" presId="urn:microsoft.com/office/officeart/2008/layout/LinedList"/>
    <dgm:cxn modelId="{95DE4EAC-0586-A841-900A-D20AEE13C1AF}" type="presParOf" srcId="{2685BC73-1754-AB4F-B408-84EB44628D7C}" destId="{9B9E2444-548C-8248-A0FA-6C021374EAE1}" srcOrd="5" destOrd="0" presId="urn:microsoft.com/office/officeart/2008/layout/LinedList"/>
    <dgm:cxn modelId="{69A71190-4046-B546-89FE-FFCC15D77CB7}" type="presParOf" srcId="{9B9E2444-548C-8248-A0FA-6C021374EAE1}" destId="{62204E02-E94A-5A49-99FC-354E5F36C3AD}" srcOrd="0" destOrd="0" presId="urn:microsoft.com/office/officeart/2008/layout/LinedList"/>
    <dgm:cxn modelId="{CC4D6644-F300-3F48-A7C5-423892CFBD83}" type="presParOf" srcId="{9B9E2444-548C-8248-A0FA-6C021374EAE1}" destId="{1199B599-8577-7346-BA87-A0DC95B742D4}" srcOrd="1" destOrd="0" presId="urn:microsoft.com/office/officeart/2008/layout/LinedList"/>
    <dgm:cxn modelId="{81972D60-FDFF-D14A-BC29-54F003100012}" type="presParOf" srcId="{2685BC73-1754-AB4F-B408-84EB44628D7C}" destId="{51BB5BB3-62D7-D147-81D3-18B176133FD9}" srcOrd="6" destOrd="0" presId="urn:microsoft.com/office/officeart/2008/layout/LinedList"/>
    <dgm:cxn modelId="{7D197521-3ABC-5649-A65B-1E82910ABB80}" type="presParOf" srcId="{2685BC73-1754-AB4F-B408-84EB44628D7C}" destId="{E30CB31E-0327-8F47-AF1A-E4B134933179}" srcOrd="7" destOrd="0" presId="urn:microsoft.com/office/officeart/2008/layout/LinedList"/>
    <dgm:cxn modelId="{4D6AF111-7ACC-5B47-B6F9-6A00DC7A08E0}" type="presParOf" srcId="{E30CB31E-0327-8F47-AF1A-E4B134933179}" destId="{0157E317-6EFA-8B42-ABBF-62F288BAA00A}" srcOrd="0" destOrd="0" presId="urn:microsoft.com/office/officeart/2008/layout/LinedList"/>
    <dgm:cxn modelId="{9C5C917F-97C2-064C-B6B0-E4846CF2CE20}" type="presParOf" srcId="{E30CB31E-0327-8F47-AF1A-E4B134933179}" destId="{54D4941F-3E85-BB41-B47A-94389813E6B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8BD308-A1AA-4AA4-91CC-E6F24FD8A5C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D2D898A5-1E98-46E2-9C98-A7F2CA0D921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Rapid execution of nursing processes</a:t>
          </a:r>
        </a:p>
      </dgm:t>
    </dgm:pt>
    <dgm:pt modelId="{E291941F-53E8-45E3-B8EC-87A75ECCCF35}" type="parTrans" cxnId="{665ED672-0FA5-4722-B2E1-A4369E2BC853}">
      <dgm:prSet/>
      <dgm:spPr/>
      <dgm:t>
        <a:bodyPr/>
        <a:lstStyle/>
        <a:p>
          <a:endParaRPr lang="en-US"/>
        </a:p>
      </dgm:t>
    </dgm:pt>
    <dgm:pt modelId="{21696A62-D241-41F3-A051-085830D1A519}" type="sibTrans" cxnId="{665ED672-0FA5-4722-B2E1-A4369E2BC853}">
      <dgm:prSet/>
      <dgm:spPr/>
      <dgm:t>
        <a:bodyPr/>
        <a:lstStyle/>
        <a:p>
          <a:endParaRPr lang="en-US"/>
        </a:p>
      </dgm:t>
    </dgm:pt>
    <dgm:pt modelId="{CC071D0B-71FA-4462-9C37-24317777ACE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Growing digitalization requires standardization</a:t>
          </a:r>
        </a:p>
      </dgm:t>
    </dgm:pt>
    <dgm:pt modelId="{B5CC12FC-E555-488A-A7B6-E81D114BF492}" type="parTrans" cxnId="{1B97DBA2-ABA0-4B57-832C-3511325AD442}">
      <dgm:prSet/>
      <dgm:spPr/>
      <dgm:t>
        <a:bodyPr/>
        <a:lstStyle/>
        <a:p>
          <a:endParaRPr lang="en-US"/>
        </a:p>
      </dgm:t>
    </dgm:pt>
    <dgm:pt modelId="{F88170DF-FEDF-47FE-A46C-48E1301776C4}" type="sibTrans" cxnId="{1B97DBA2-ABA0-4B57-832C-3511325AD442}">
      <dgm:prSet/>
      <dgm:spPr/>
      <dgm:t>
        <a:bodyPr/>
        <a:lstStyle/>
        <a:p>
          <a:endParaRPr lang="en-US"/>
        </a:p>
      </dgm:t>
    </dgm:pt>
    <dgm:pt modelId="{6959676D-6B13-47F9-A673-B2D7FCB9391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Documentation often lacks rationale</a:t>
          </a:r>
        </a:p>
      </dgm:t>
    </dgm:pt>
    <dgm:pt modelId="{885EFAEB-5D73-4D72-903D-1C063FF51D7E}" type="parTrans" cxnId="{89EF393B-A6B5-4175-A8B5-A120B3D10ABA}">
      <dgm:prSet/>
      <dgm:spPr/>
      <dgm:t>
        <a:bodyPr/>
        <a:lstStyle/>
        <a:p>
          <a:endParaRPr lang="en-US"/>
        </a:p>
      </dgm:t>
    </dgm:pt>
    <dgm:pt modelId="{E08B970F-56E5-4278-BB66-BFCD5BC8C231}" type="sibTrans" cxnId="{89EF393B-A6B5-4175-A8B5-A120B3D10ABA}">
      <dgm:prSet/>
      <dgm:spPr/>
      <dgm:t>
        <a:bodyPr/>
        <a:lstStyle/>
        <a:p>
          <a:endParaRPr lang="en-US"/>
        </a:p>
      </dgm:t>
    </dgm:pt>
    <dgm:pt modelId="{8787CEF6-CBBE-489B-8F87-F0F152158D0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Preventive actions may not be recorded</a:t>
          </a:r>
        </a:p>
      </dgm:t>
    </dgm:pt>
    <dgm:pt modelId="{01C4F32B-C160-422F-90FE-CD0D11DBBAD8}" type="parTrans" cxnId="{6060CD7C-763C-4E3C-A8E7-2AD27FA44BEB}">
      <dgm:prSet/>
      <dgm:spPr/>
      <dgm:t>
        <a:bodyPr/>
        <a:lstStyle/>
        <a:p>
          <a:endParaRPr lang="en-US"/>
        </a:p>
      </dgm:t>
    </dgm:pt>
    <dgm:pt modelId="{6056F7B7-B69B-4BBB-B07A-9C8389445881}" type="sibTrans" cxnId="{6060CD7C-763C-4E3C-A8E7-2AD27FA44BEB}">
      <dgm:prSet/>
      <dgm:spPr/>
      <dgm:t>
        <a:bodyPr/>
        <a:lstStyle/>
        <a:p>
          <a:endParaRPr lang="en-US"/>
        </a:p>
      </dgm:t>
    </dgm:pt>
    <dgm:pt modelId="{93327658-18E9-4FC0-A84B-7CDE206300BC}" type="pres">
      <dgm:prSet presAssocID="{7E8BD308-A1AA-4AA4-91CC-E6F24FD8A5CC}" presName="root" presStyleCnt="0">
        <dgm:presLayoutVars>
          <dgm:dir/>
          <dgm:resizeHandles val="exact"/>
        </dgm:presLayoutVars>
      </dgm:prSet>
      <dgm:spPr/>
    </dgm:pt>
    <dgm:pt modelId="{87B23DB0-2FE0-4A3F-B3F6-E6A975092232}" type="pres">
      <dgm:prSet presAssocID="{D2D898A5-1E98-46E2-9C98-A7F2CA0D9213}" presName="compNode" presStyleCnt="0"/>
      <dgm:spPr/>
    </dgm:pt>
    <dgm:pt modelId="{DF655599-5FD8-40D3-ABA7-3EBFFDD1BA43}" type="pres">
      <dgm:prSet presAssocID="{D2D898A5-1E98-46E2-9C98-A7F2CA0D9213}" presName="bgRect" presStyleLbl="bgShp" presStyleIdx="0" presStyleCnt="4"/>
      <dgm:spPr/>
    </dgm:pt>
    <dgm:pt modelId="{EA71F6BF-9433-4BEA-BD03-B2B155BD2D69}" type="pres">
      <dgm:prSet presAssocID="{D2D898A5-1E98-46E2-9C98-A7F2CA0D921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ttito cardiaco"/>
        </a:ext>
      </dgm:extLst>
    </dgm:pt>
    <dgm:pt modelId="{CD7E7B31-6C00-45DC-971B-D731D652AC4F}" type="pres">
      <dgm:prSet presAssocID="{D2D898A5-1E98-46E2-9C98-A7F2CA0D9213}" presName="spaceRect" presStyleCnt="0"/>
      <dgm:spPr/>
    </dgm:pt>
    <dgm:pt modelId="{E7453EBF-0D7B-46C5-BD03-11FD04D281BC}" type="pres">
      <dgm:prSet presAssocID="{D2D898A5-1E98-46E2-9C98-A7F2CA0D9213}" presName="parTx" presStyleLbl="revTx" presStyleIdx="0" presStyleCnt="4">
        <dgm:presLayoutVars>
          <dgm:chMax val="0"/>
          <dgm:chPref val="0"/>
        </dgm:presLayoutVars>
      </dgm:prSet>
      <dgm:spPr/>
    </dgm:pt>
    <dgm:pt modelId="{20C26682-741B-4869-BCA4-0B2E90782112}" type="pres">
      <dgm:prSet presAssocID="{21696A62-D241-41F3-A051-085830D1A519}" presName="sibTrans" presStyleCnt="0"/>
      <dgm:spPr/>
    </dgm:pt>
    <dgm:pt modelId="{A4989C96-32B2-4073-86D4-69A669EEB976}" type="pres">
      <dgm:prSet presAssocID="{CC071D0B-71FA-4462-9C37-24317777ACEE}" presName="compNode" presStyleCnt="0"/>
      <dgm:spPr/>
    </dgm:pt>
    <dgm:pt modelId="{5C24310F-7D8E-437E-9C45-257C613CB6C7}" type="pres">
      <dgm:prSet presAssocID="{CC071D0B-71FA-4462-9C37-24317777ACEE}" presName="bgRect" presStyleLbl="bgShp" presStyleIdx="1" presStyleCnt="4"/>
      <dgm:spPr/>
    </dgm:pt>
    <dgm:pt modelId="{63B30508-00CB-4511-94B0-2231EFAF79FE}" type="pres">
      <dgm:prSet presAssocID="{CC071D0B-71FA-4462-9C37-24317777ACE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gno di spunta"/>
        </a:ext>
      </dgm:extLst>
    </dgm:pt>
    <dgm:pt modelId="{560FC146-9272-470C-B51A-BA12BE3AD039}" type="pres">
      <dgm:prSet presAssocID="{CC071D0B-71FA-4462-9C37-24317777ACEE}" presName="spaceRect" presStyleCnt="0"/>
      <dgm:spPr/>
    </dgm:pt>
    <dgm:pt modelId="{B350BD21-304E-492F-93EB-6ABDAB297EB8}" type="pres">
      <dgm:prSet presAssocID="{CC071D0B-71FA-4462-9C37-24317777ACEE}" presName="parTx" presStyleLbl="revTx" presStyleIdx="1" presStyleCnt="4">
        <dgm:presLayoutVars>
          <dgm:chMax val="0"/>
          <dgm:chPref val="0"/>
        </dgm:presLayoutVars>
      </dgm:prSet>
      <dgm:spPr/>
    </dgm:pt>
    <dgm:pt modelId="{D5A74A07-37DB-45E9-B81A-AEB1369DC25A}" type="pres">
      <dgm:prSet presAssocID="{F88170DF-FEDF-47FE-A46C-48E1301776C4}" presName="sibTrans" presStyleCnt="0"/>
      <dgm:spPr/>
    </dgm:pt>
    <dgm:pt modelId="{F19CC8A1-903A-402A-A0DF-E251A3DB8763}" type="pres">
      <dgm:prSet presAssocID="{6959676D-6B13-47F9-A673-B2D7FCB9391C}" presName="compNode" presStyleCnt="0"/>
      <dgm:spPr/>
    </dgm:pt>
    <dgm:pt modelId="{C4416924-F50F-46DC-9C48-399285C14C1F}" type="pres">
      <dgm:prSet presAssocID="{6959676D-6B13-47F9-A673-B2D7FCB9391C}" presName="bgRect" presStyleLbl="bgShp" presStyleIdx="2" presStyleCnt="4"/>
      <dgm:spPr/>
    </dgm:pt>
    <dgm:pt modelId="{48DA5297-5F04-461F-997A-315608769533}" type="pres">
      <dgm:prSet presAssocID="{6959676D-6B13-47F9-A673-B2D7FCB9391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o"/>
        </a:ext>
      </dgm:extLst>
    </dgm:pt>
    <dgm:pt modelId="{A17031DA-FE3F-486D-9665-3B06F65CA9C0}" type="pres">
      <dgm:prSet presAssocID="{6959676D-6B13-47F9-A673-B2D7FCB9391C}" presName="spaceRect" presStyleCnt="0"/>
      <dgm:spPr/>
    </dgm:pt>
    <dgm:pt modelId="{9DD51E73-7C29-4CB8-B3CE-8713504AA68F}" type="pres">
      <dgm:prSet presAssocID="{6959676D-6B13-47F9-A673-B2D7FCB9391C}" presName="parTx" presStyleLbl="revTx" presStyleIdx="2" presStyleCnt="4">
        <dgm:presLayoutVars>
          <dgm:chMax val="0"/>
          <dgm:chPref val="0"/>
        </dgm:presLayoutVars>
      </dgm:prSet>
      <dgm:spPr/>
    </dgm:pt>
    <dgm:pt modelId="{28986F6D-F922-4C08-ACA6-3311CC319A24}" type="pres">
      <dgm:prSet presAssocID="{E08B970F-56E5-4278-BB66-BFCD5BC8C231}" presName="sibTrans" presStyleCnt="0"/>
      <dgm:spPr/>
    </dgm:pt>
    <dgm:pt modelId="{4F9BE268-59FB-40F4-B659-5B31C756A992}" type="pres">
      <dgm:prSet presAssocID="{8787CEF6-CBBE-489B-8F87-F0F152158D0B}" presName="compNode" presStyleCnt="0"/>
      <dgm:spPr/>
    </dgm:pt>
    <dgm:pt modelId="{A4BF03AF-75D6-4E59-8ED7-525E92DC4DE4}" type="pres">
      <dgm:prSet presAssocID="{8787CEF6-CBBE-489B-8F87-F0F152158D0B}" presName="bgRect" presStyleLbl="bgShp" presStyleIdx="3" presStyleCnt="4"/>
      <dgm:spPr/>
    </dgm:pt>
    <dgm:pt modelId="{DBD21562-38F8-49AD-A099-B0D828C86A4E}" type="pres">
      <dgm:prSet presAssocID="{8787CEF6-CBBE-489B-8F87-F0F152158D0B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vviso"/>
        </a:ext>
      </dgm:extLst>
    </dgm:pt>
    <dgm:pt modelId="{5C2DD302-7557-4686-BBAC-F0E7F96F35E0}" type="pres">
      <dgm:prSet presAssocID="{8787CEF6-CBBE-489B-8F87-F0F152158D0B}" presName="spaceRect" presStyleCnt="0"/>
      <dgm:spPr/>
    </dgm:pt>
    <dgm:pt modelId="{D4788FB8-0385-48B1-A54D-1EB2B15C4D80}" type="pres">
      <dgm:prSet presAssocID="{8787CEF6-CBBE-489B-8F87-F0F152158D0B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F0EA8125-B603-F146-AE35-599C5B55D222}" type="presOf" srcId="{D2D898A5-1E98-46E2-9C98-A7F2CA0D9213}" destId="{E7453EBF-0D7B-46C5-BD03-11FD04D281BC}" srcOrd="0" destOrd="0" presId="urn:microsoft.com/office/officeart/2018/2/layout/IconVerticalSolidList"/>
    <dgm:cxn modelId="{39B29939-0968-3E4F-A3CD-3258E24019A5}" type="presOf" srcId="{7E8BD308-A1AA-4AA4-91CC-E6F24FD8A5CC}" destId="{93327658-18E9-4FC0-A84B-7CDE206300BC}" srcOrd="0" destOrd="0" presId="urn:microsoft.com/office/officeart/2018/2/layout/IconVerticalSolidList"/>
    <dgm:cxn modelId="{89EF393B-A6B5-4175-A8B5-A120B3D10ABA}" srcId="{7E8BD308-A1AA-4AA4-91CC-E6F24FD8A5CC}" destId="{6959676D-6B13-47F9-A673-B2D7FCB9391C}" srcOrd="2" destOrd="0" parTransId="{885EFAEB-5D73-4D72-903D-1C063FF51D7E}" sibTransId="{E08B970F-56E5-4278-BB66-BFCD5BC8C231}"/>
    <dgm:cxn modelId="{82213F49-9EBB-2648-9AA9-EF4ABF5854F1}" type="presOf" srcId="{CC071D0B-71FA-4462-9C37-24317777ACEE}" destId="{B350BD21-304E-492F-93EB-6ABDAB297EB8}" srcOrd="0" destOrd="0" presId="urn:microsoft.com/office/officeart/2018/2/layout/IconVerticalSolidList"/>
    <dgm:cxn modelId="{665ED672-0FA5-4722-B2E1-A4369E2BC853}" srcId="{7E8BD308-A1AA-4AA4-91CC-E6F24FD8A5CC}" destId="{D2D898A5-1E98-46E2-9C98-A7F2CA0D9213}" srcOrd="0" destOrd="0" parTransId="{E291941F-53E8-45E3-B8EC-87A75ECCCF35}" sibTransId="{21696A62-D241-41F3-A051-085830D1A519}"/>
    <dgm:cxn modelId="{6060CD7C-763C-4E3C-A8E7-2AD27FA44BEB}" srcId="{7E8BD308-A1AA-4AA4-91CC-E6F24FD8A5CC}" destId="{8787CEF6-CBBE-489B-8F87-F0F152158D0B}" srcOrd="3" destOrd="0" parTransId="{01C4F32B-C160-422F-90FE-CD0D11DBBAD8}" sibTransId="{6056F7B7-B69B-4BBB-B07A-9C8389445881}"/>
    <dgm:cxn modelId="{C745697D-9375-7A41-8903-52AB6F4F5FA5}" type="presOf" srcId="{6959676D-6B13-47F9-A673-B2D7FCB9391C}" destId="{9DD51E73-7C29-4CB8-B3CE-8713504AA68F}" srcOrd="0" destOrd="0" presId="urn:microsoft.com/office/officeart/2018/2/layout/IconVerticalSolidList"/>
    <dgm:cxn modelId="{1B97DBA2-ABA0-4B57-832C-3511325AD442}" srcId="{7E8BD308-A1AA-4AA4-91CC-E6F24FD8A5CC}" destId="{CC071D0B-71FA-4462-9C37-24317777ACEE}" srcOrd="1" destOrd="0" parTransId="{B5CC12FC-E555-488A-A7B6-E81D114BF492}" sibTransId="{F88170DF-FEDF-47FE-A46C-48E1301776C4}"/>
    <dgm:cxn modelId="{CF8B29AB-0D61-4E42-AB13-041D46BF6297}" type="presOf" srcId="{8787CEF6-CBBE-489B-8F87-F0F152158D0B}" destId="{D4788FB8-0385-48B1-A54D-1EB2B15C4D80}" srcOrd="0" destOrd="0" presId="urn:microsoft.com/office/officeart/2018/2/layout/IconVerticalSolidList"/>
    <dgm:cxn modelId="{38076123-9DF3-9140-8C74-C32DE35C2403}" type="presParOf" srcId="{93327658-18E9-4FC0-A84B-7CDE206300BC}" destId="{87B23DB0-2FE0-4A3F-B3F6-E6A975092232}" srcOrd="0" destOrd="0" presId="urn:microsoft.com/office/officeart/2018/2/layout/IconVerticalSolidList"/>
    <dgm:cxn modelId="{E28B5B41-0F57-B147-8FA6-CD776C40B1AE}" type="presParOf" srcId="{87B23DB0-2FE0-4A3F-B3F6-E6A975092232}" destId="{DF655599-5FD8-40D3-ABA7-3EBFFDD1BA43}" srcOrd="0" destOrd="0" presId="urn:microsoft.com/office/officeart/2018/2/layout/IconVerticalSolidList"/>
    <dgm:cxn modelId="{0F255CF3-B90F-4545-B2B2-F126963993BE}" type="presParOf" srcId="{87B23DB0-2FE0-4A3F-B3F6-E6A975092232}" destId="{EA71F6BF-9433-4BEA-BD03-B2B155BD2D69}" srcOrd="1" destOrd="0" presId="urn:microsoft.com/office/officeart/2018/2/layout/IconVerticalSolidList"/>
    <dgm:cxn modelId="{8D123B2D-421B-BE4E-81D8-069E212EE326}" type="presParOf" srcId="{87B23DB0-2FE0-4A3F-B3F6-E6A975092232}" destId="{CD7E7B31-6C00-45DC-971B-D731D652AC4F}" srcOrd="2" destOrd="0" presId="urn:microsoft.com/office/officeart/2018/2/layout/IconVerticalSolidList"/>
    <dgm:cxn modelId="{17ED073A-FBC4-0247-9FAA-9FF71C8E60D3}" type="presParOf" srcId="{87B23DB0-2FE0-4A3F-B3F6-E6A975092232}" destId="{E7453EBF-0D7B-46C5-BD03-11FD04D281BC}" srcOrd="3" destOrd="0" presId="urn:microsoft.com/office/officeart/2018/2/layout/IconVerticalSolidList"/>
    <dgm:cxn modelId="{E8869FA2-80D9-6F40-86BA-D4F069CD8305}" type="presParOf" srcId="{93327658-18E9-4FC0-A84B-7CDE206300BC}" destId="{20C26682-741B-4869-BCA4-0B2E90782112}" srcOrd="1" destOrd="0" presId="urn:microsoft.com/office/officeart/2018/2/layout/IconVerticalSolidList"/>
    <dgm:cxn modelId="{04DE1340-5F2E-0043-92AA-D9A568B51400}" type="presParOf" srcId="{93327658-18E9-4FC0-A84B-7CDE206300BC}" destId="{A4989C96-32B2-4073-86D4-69A669EEB976}" srcOrd="2" destOrd="0" presId="urn:microsoft.com/office/officeart/2018/2/layout/IconVerticalSolidList"/>
    <dgm:cxn modelId="{C938161D-B405-1743-A8A0-6559ABAE91C7}" type="presParOf" srcId="{A4989C96-32B2-4073-86D4-69A669EEB976}" destId="{5C24310F-7D8E-437E-9C45-257C613CB6C7}" srcOrd="0" destOrd="0" presId="urn:microsoft.com/office/officeart/2018/2/layout/IconVerticalSolidList"/>
    <dgm:cxn modelId="{82001922-758E-9748-B03C-C3376BCAC1E9}" type="presParOf" srcId="{A4989C96-32B2-4073-86D4-69A669EEB976}" destId="{63B30508-00CB-4511-94B0-2231EFAF79FE}" srcOrd="1" destOrd="0" presId="urn:microsoft.com/office/officeart/2018/2/layout/IconVerticalSolidList"/>
    <dgm:cxn modelId="{CE0A4CB6-CA37-2643-A67E-6A6DE79818EC}" type="presParOf" srcId="{A4989C96-32B2-4073-86D4-69A669EEB976}" destId="{560FC146-9272-470C-B51A-BA12BE3AD039}" srcOrd="2" destOrd="0" presId="urn:microsoft.com/office/officeart/2018/2/layout/IconVerticalSolidList"/>
    <dgm:cxn modelId="{A55F607C-22FF-6049-859A-C6F5E4FD6C61}" type="presParOf" srcId="{A4989C96-32B2-4073-86D4-69A669EEB976}" destId="{B350BD21-304E-492F-93EB-6ABDAB297EB8}" srcOrd="3" destOrd="0" presId="urn:microsoft.com/office/officeart/2018/2/layout/IconVerticalSolidList"/>
    <dgm:cxn modelId="{93D052C0-55F1-2649-9236-799FCE7B6C12}" type="presParOf" srcId="{93327658-18E9-4FC0-A84B-7CDE206300BC}" destId="{D5A74A07-37DB-45E9-B81A-AEB1369DC25A}" srcOrd="3" destOrd="0" presId="urn:microsoft.com/office/officeart/2018/2/layout/IconVerticalSolidList"/>
    <dgm:cxn modelId="{218EE9B7-566E-874E-8702-C1070309F9DA}" type="presParOf" srcId="{93327658-18E9-4FC0-A84B-7CDE206300BC}" destId="{F19CC8A1-903A-402A-A0DF-E251A3DB8763}" srcOrd="4" destOrd="0" presId="urn:microsoft.com/office/officeart/2018/2/layout/IconVerticalSolidList"/>
    <dgm:cxn modelId="{871B5B7D-AAF7-BE4F-8B81-CC66B42D1CD2}" type="presParOf" srcId="{F19CC8A1-903A-402A-A0DF-E251A3DB8763}" destId="{C4416924-F50F-46DC-9C48-399285C14C1F}" srcOrd="0" destOrd="0" presId="urn:microsoft.com/office/officeart/2018/2/layout/IconVerticalSolidList"/>
    <dgm:cxn modelId="{BFD2E018-9743-FB40-A65B-DEF6867DF28F}" type="presParOf" srcId="{F19CC8A1-903A-402A-A0DF-E251A3DB8763}" destId="{48DA5297-5F04-461F-997A-315608769533}" srcOrd="1" destOrd="0" presId="urn:microsoft.com/office/officeart/2018/2/layout/IconVerticalSolidList"/>
    <dgm:cxn modelId="{7746D164-D941-1046-9A0D-AF1F5D585318}" type="presParOf" srcId="{F19CC8A1-903A-402A-A0DF-E251A3DB8763}" destId="{A17031DA-FE3F-486D-9665-3B06F65CA9C0}" srcOrd="2" destOrd="0" presId="urn:microsoft.com/office/officeart/2018/2/layout/IconVerticalSolidList"/>
    <dgm:cxn modelId="{40D54ED1-2D91-BA4F-BB90-7C1114CD19D0}" type="presParOf" srcId="{F19CC8A1-903A-402A-A0DF-E251A3DB8763}" destId="{9DD51E73-7C29-4CB8-B3CE-8713504AA68F}" srcOrd="3" destOrd="0" presId="urn:microsoft.com/office/officeart/2018/2/layout/IconVerticalSolidList"/>
    <dgm:cxn modelId="{B6B7EAA6-4CC0-8646-AFEA-A71A458AFD61}" type="presParOf" srcId="{93327658-18E9-4FC0-A84B-7CDE206300BC}" destId="{28986F6D-F922-4C08-ACA6-3311CC319A24}" srcOrd="5" destOrd="0" presId="urn:microsoft.com/office/officeart/2018/2/layout/IconVerticalSolidList"/>
    <dgm:cxn modelId="{6591F567-7CC3-7748-A14B-B723111C7989}" type="presParOf" srcId="{93327658-18E9-4FC0-A84B-7CDE206300BC}" destId="{4F9BE268-59FB-40F4-B659-5B31C756A992}" srcOrd="6" destOrd="0" presId="urn:microsoft.com/office/officeart/2018/2/layout/IconVerticalSolidList"/>
    <dgm:cxn modelId="{3FC6AF33-72BE-B443-A3DA-73A9783A1D9E}" type="presParOf" srcId="{4F9BE268-59FB-40F4-B659-5B31C756A992}" destId="{A4BF03AF-75D6-4E59-8ED7-525E92DC4DE4}" srcOrd="0" destOrd="0" presId="urn:microsoft.com/office/officeart/2018/2/layout/IconVerticalSolidList"/>
    <dgm:cxn modelId="{FADBE21B-4E62-8D44-BABC-9578CF2666AA}" type="presParOf" srcId="{4F9BE268-59FB-40F4-B659-5B31C756A992}" destId="{DBD21562-38F8-49AD-A099-B0D828C86A4E}" srcOrd="1" destOrd="0" presId="urn:microsoft.com/office/officeart/2018/2/layout/IconVerticalSolidList"/>
    <dgm:cxn modelId="{69466539-EF59-7A49-8D30-965C0BAE3242}" type="presParOf" srcId="{4F9BE268-59FB-40F4-B659-5B31C756A992}" destId="{5C2DD302-7557-4686-BBAC-F0E7F96F35E0}" srcOrd="2" destOrd="0" presId="urn:microsoft.com/office/officeart/2018/2/layout/IconVerticalSolidList"/>
    <dgm:cxn modelId="{076D8F31-7309-A54D-8974-24509C6A0057}" type="presParOf" srcId="{4F9BE268-59FB-40F4-B659-5B31C756A992}" destId="{D4788FB8-0385-48B1-A54D-1EB2B15C4D8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0A7363-E74F-4998-AE80-F79B0130B49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7249BC3-37A2-4298-A088-64B4BD384AA1}">
      <dgm:prSet/>
      <dgm:spPr/>
      <dgm:t>
        <a:bodyPr/>
        <a:lstStyle/>
        <a:p>
          <a:r>
            <a:rPr lang="en-US"/>
            <a:t>Enhance diagnostic reasoning &amp; decision-making</a:t>
          </a:r>
        </a:p>
      </dgm:t>
    </dgm:pt>
    <dgm:pt modelId="{ED9BCD8C-5923-42AB-B9E8-241DF65854E8}" type="parTrans" cxnId="{77EF78BE-3343-4AF7-B2BA-F9BB35A20BCA}">
      <dgm:prSet/>
      <dgm:spPr/>
      <dgm:t>
        <a:bodyPr/>
        <a:lstStyle/>
        <a:p>
          <a:endParaRPr lang="en-US"/>
        </a:p>
      </dgm:t>
    </dgm:pt>
    <dgm:pt modelId="{913EA32F-7F26-4011-A80A-512F43F88361}" type="sibTrans" cxnId="{77EF78BE-3343-4AF7-B2BA-F9BB35A20BCA}">
      <dgm:prSet/>
      <dgm:spPr/>
      <dgm:t>
        <a:bodyPr/>
        <a:lstStyle/>
        <a:p>
          <a:endParaRPr lang="en-US"/>
        </a:p>
      </dgm:t>
    </dgm:pt>
    <dgm:pt modelId="{FFC9BB0E-3398-4307-B3F8-489169A73CAF}">
      <dgm:prSet/>
      <dgm:spPr/>
      <dgm:t>
        <a:bodyPr/>
        <a:lstStyle/>
        <a:p>
          <a:r>
            <a:rPr lang="en-US"/>
            <a:t>Provide a universal and consistent language</a:t>
          </a:r>
        </a:p>
      </dgm:t>
    </dgm:pt>
    <dgm:pt modelId="{CF30D30B-C6B2-4091-90EF-CA1094D9E1F4}" type="parTrans" cxnId="{07BF0530-AAC5-4D13-B547-F284B1BA2EFA}">
      <dgm:prSet/>
      <dgm:spPr/>
      <dgm:t>
        <a:bodyPr/>
        <a:lstStyle/>
        <a:p>
          <a:endParaRPr lang="en-US"/>
        </a:p>
      </dgm:t>
    </dgm:pt>
    <dgm:pt modelId="{2A74A5AD-8246-4811-A9D9-AF3D71909673}" type="sibTrans" cxnId="{07BF0530-AAC5-4D13-B547-F284B1BA2EFA}">
      <dgm:prSet/>
      <dgm:spPr/>
      <dgm:t>
        <a:bodyPr/>
        <a:lstStyle/>
        <a:p>
          <a:endParaRPr lang="en-US"/>
        </a:p>
      </dgm:t>
    </dgm:pt>
    <dgm:pt modelId="{2E1616D0-56B1-440B-AD29-6D781AD9E8C4}">
      <dgm:prSet/>
      <dgm:spPr/>
      <dgm:t>
        <a:bodyPr/>
        <a:lstStyle/>
        <a:p>
          <a:r>
            <a:rPr lang="en-US"/>
            <a:t>Improve visibility of nursing contributions in care</a:t>
          </a:r>
        </a:p>
      </dgm:t>
    </dgm:pt>
    <dgm:pt modelId="{22D5396F-DD98-4C8A-9FF3-5DC786BDCFE7}" type="parTrans" cxnId="{0000BAB0-3498-47C3-8A8F-6DE203AEE762}">
      <dgm:prSet/>
      <dgm:spPr/>
      <dgm:t>
        <a:bodyPr/>
        <a:lstStyle/>
        <a:p>
          <a:endParaRPr lang="en-US"/>
        </a:p>
      </dgm:t>
    </dgm:pt>
    <dgm:pt modelId="{53DFB6D1-5015-4540-B1D5-335FD579DF5B}" type="sibTrans" cxnId="{0000BAB0-3498-47C3-8A8F-6DE203AEE762}">
      <dgm:prSet/>
      <dgm:spPr/>
      <dgm:t>
        <a:bodyPr/>
        <a:lstStyle/>
        <a:p>
          <a:endParaRPr lang="en-US"/>
        </a:p>
      </dgm:t>
    </dgm:pt>
    <dgm:pt modelId="{EDEBD592-7DB5-804F-99BB-7EB67DCD5EF5}" type="pres">
      <dgm:prSet presAssocID="{8E0A7363-E74F-4998-AE80-F79B0130B497}" presName="vert0" presStyleCnt="0">
        <dgm:presLayoutVars>
          <dgm:dir/>
          <dgm:animOne val="branch"/>
          <dgm:animLvl val="lvl"/>
        </dgm:presLayoutVars>
      </dgm:prSet>
      <dgm:spPr/>
    </dgm:pt>
    <dgm:pt modelId="{F242E95F-EFCD-E643-8572-E21F20287E43}" type="pres">
      <dgm:prSet presAssocID="{07249BC3-37A2-4298-A088-64B4BD384AA1}" presName="thickLine" presStyleLbl="alignNode1" presStyleIdx="0" presStyleCnt="3"/>
      <dgm:spPr/>
    </dgm:pt>
    <dgm:pt modelId="{F1300823-FF84-FD41-9109-9B2EC476FE1C}" type="pres">
      <dgm:prSet presAssocID="{07249BC3-37A2-4298-A088-64B4BD384AA1}" presName="horz1" presStyleCnt="0"/>
      <dgm:spPr/>
    </dgm:pt>
    <dgm:pt modelId="{DA9069B1-36A5-E34D-AACB-B398CF030BF5}" type="pres">
      <dgm:prSet presAssocID="{07249BC3-37A2-4298-A088-64B4BD384AA1}" presName="tx1" presStyleLbl="revTx" presStyleIdx="0" presStyleCnt="3"/>
      <dgm:spPr/>
    </dgm:pt>
    <dgm:pt modelId="{9A2B3191-CFD5-7A48-87A0-0192ACC25193}" type="pres">
      <dgm:prSet presAssocID="{07249BC3-37A2-4298-A088-64B4BD384AA1}" presName="vert1" presStyleCnt="0"/>
      <dgm:spPr/>
    </dgm:pt>
    <dgm:pt modelId="{C99CF091-3393-3243-86D6-F7BD4EA61686}" type="pres">
      <dgm:prSet presAssocID="{FFC9BB0E-3398-4307-B3F8-489169A73CAF}" presName="thickLine" presStyleLbl="alignNode1" presStyleIdx="1" presStyleCnt="3"/>
      <dgm:spPr/>
    </dgm:pt>
    <dgm:pt modelId="{B394044A-52E6-C743-99AD-CA685DFD6E27}" type="pres">
      <dgm:prSet presAssocID="{FFC9BB0E-3398-4307-B3F8-489169A73CAF}" presName="horz1" presStyleCnt="0"/>
      <dgm:spPr/>
    </dgm:pt>
    <dgm:pt modelId="{D63A57B7-5F91-7A4F-9792-4DFE3721E6DA}" type="pres">
      <dgm:prSet presAssocID="{FFC9BB0E-3398-4307-B3F8-489169A73CAF}" presName="tx1" presStyleLbl="revTx" presStyleIdx="1" presStyleCnt="3"/>
      <dgm:spPr/>
    </dgm:pt>
    <dgm:pt modelId="{B6C24351-43A7-2E43-A7A5-09017698613F}" type="pres">
      <dgm:prSet presAssocID="{FFC9BB0E-3398-4307-B3F8-489169A73CAF}" presName="vert1" presStyleCnt="0"/>
      <dgm:spPr/>
    </dgm:pt>
    <dgm:pt modelId="{B4B7E0B1-D62D-6345-BB57-A3D28EF18FA5}" type="pres">
      <dgm:prSet presAssocID="{2E1616D0-56B1-440B-AD29-6D781AD9E8C4}" presName="thickLine" presStyleLbl="alignNode1" presStyleIdx="2" presStyleCnt="3"/>
      <dgm:spPr/>
    </dgm:pt>
    <dgm:pt modelId="{43525B66-765D-4346-890A-1A0577F38FF6}" type="pres">
      <dgm:prSet presAssocID="{2E1616D0-56B1-440B-AD29-6D781AD9E8C4}" presName="horz1" presStyleCnt="0"/>
      <dgm:spPr/>
    </dgm:pt>
    <dgm:pt modelId="{BB9BD855-9214-6545-84C6-9426E0BC490B}" type="pres">
      <dgm:prSet presAssocID="{2E1616D0-56B1-440B-AD29-6D781AD9E8C4}" presName="tx1" presStyleLbl="revTx" presStyleIdx="2" presStyleCnt="3"/>
      <dgm:spPr/>
    </dgm:pt>
    <dgm:pt modelId="{A33F0D98-C9C2-FC4C-87A8-70AD16AEB77C}" type="pres">
      <dgm:prSet presAssocID="{2E1616D0-56B1-440B-AD29-6D781AD9E8C4}" presName="vert1" presStyleCnt="0"/>
      <dgm:spPr/>
    </dgm:pt>
  </dgm:ptLst>
  <dgm:cxnLst>
    <dgm:cxn modelId="{07BF0530-AAC5-4D13-B547-F284B1BA2EFA}" srcId="{8E0A7363-E74F-4998-AE80-F79B0130B497}" destId="{FFC9BB0E-3398-4307-B3F8-489169A73CAF}" srcOrd="1" destOrd="0" parTransId="{CF30D30B-C6B2-4091-90EF-CA1094D9E1F4}" sibTransId="{2A74A5AD-8246-4811-A9D9-AF3D71909673}"/>
    <dgm:cxn modelId="{B01EB590-D250-9946-A8C7-AD1FA6B197C6}" type="presOf" srcId="{2E1616D0-56B1-440B-AD29-6D781AD9E8C4}" destId="{BB9BD855-9214-6545-84C6-9426E0BC490B}" srcOrd="0" destOrd="0" presId="urn:microsoft.com/office/officeart/2008/layout/LinedList"/>
    <dgm:cxn modelId="{0000BAB0-3498-47C3-8A8F-6DE203AEE762}" srcId="{8E0A7363-E74F-4998-AE80-F79B0130B497}" destId="{2E1616D0-56B1-440B-AD29-6D781AD9E8C4}" srcOrd="2" destOrd="0" parTransId="{22D5396F-DD98-4C8A-9FF3-5DC786BDCFE7}" sibTransId="{53DFB6D1-5015-4540-B1D5-335FD579DF5B}"/>
    <dgm:cxn modelId="{77EF78BE-3343-4AF7-B2BA-F9BB35A20BCA}" srcId="{8E0A7363-E74F-4998-AE80-F79B0130B497}" destId="{07249BC3-37A2-4298-A088-64B4BD384AA1}" srcOrd="0" destOrd="0" parTransId="{ED9BCD8C-5923-42AB-B9E8-241DF65854E8}" sibTransId="{913EA32F-7F26-4011-A80A-512F43F88361}"/>
    <dgm:cxn modelId="{3DEC4DC0-8885-CA4A-A7CC-BC7700C2E08D}" type="presOf" srcId="{8E0A7363-E74F-4998-AE80-F79B0130B497}" destId="{EDEBD592-7DB5-804F-99BB-7EB67DCD5EF5}" srcOrd="0" destOrd="0" presId="urn:microsoft.com/office/officeart/2008/layout/LinedList"/>
    <dgm:cxn modelId="{F623A1C2-BCB5-9942-82E6-A2415B9FD87E}" type="presOf" srcId="{FFC9BB0E-3398-4307-B3F8-489169A73CAF}" destId="{D63A57B7-5F91-7A4F-9792-4DFE3721E6DA}" srcOrd="0" destOrd="0" presId="urn:microsoft.com/office/officeart/2008/layout/LinedList"/>
    <dgm:cxn modelId="{0EBC18CE-023A-9E4B-A18D-5B9E0250940F}" type="presOf" srcId="{07249BC3-37A2-4298-A088-64B4BD384AA1}" destId="{DA9069B1-36A5-E34D-AACB-B398CF030BF5}" srcOrd="0" destOrd="0" presId="urn:microsoft.com/office/officeart/2008/layout/LinedList"/>
    <dgm:cxn modelId="{6C4A48CA-6251-6A4C-880A-78B2FA698A2D}" type="presParOf" srcId="{EDEBD592-7DB5-804F-99BB-7EB67DCD5EF5}" destId="{F242E95F-EFCD-E643-8572-E21F20287E43}" srcOrd="0" destOrd="0" presId="urn:microsoft.com/office/officeart/2008/layout/LinedList"/>
    <dgm:cxn modelId="{180B02A9-FD40-DF40-85EA-4292671CD65B}" type="presParOf" srcId="{EDEBD592-7DB5-804F-99BB-7EB67DCD5EF5}" destId="{F1300823-FF84-FD41-9109-9B2EC476FE1C}" srcOrd="1" destOrd="0" presId="urn:microsoft.com/office/officeart/2008/layout/LinedList"/>
    <dgm:cxn modelId="{19B1DD80-64FE-524D-B73B-D65CB3DE4FC9}" type="presParOf" srcId="{F1300823-FF84-FD41-9109-9B2EC476FE1C}" destId="{DA9069B1-36A5-E34D-AACB-B398CF030BF5}" srcOrd="0" destOrd="0" presId="urn:microsoft.com/office/officeart/2008/layout/LinedList"/>
    <dgm:cxn modelId="{48B2F6ED-DA65-3249-BF8C-2528B3CECD9B}" type="presParOf" srcId="{F1300823-FF84-FD41-9109-9B2EC476FE1C}" destId="{9A2B3191-CFD5-7A48-87A0-0192ACC25193}" srcOrd="1" destOrd="0" presId="urn:microsoft.com/office/officeart/2008/layout/LinedList"/>
    <dgm:cxn modelId="{8C0B84FA-FEA1-0F43-89F5-6B0942F9451C}" type="presParOf" srcId="{EDEBD592-7DB5-804F-99BB-7EB67DCD5EF5}" destId="{C99CF091-3393-3243-86D6-F7BD4EA61686}" srcOrd="2" destOrd="0" presId="urn:microsoft.com/office/officeart/2008/layout/LinedList"/>
    <dgm:cxn modelId="{803C7A3B-4C99-2B47-A6D6-7B768FA6B98F}" type="presParOf" srcId="{EDEBD592-7DB5-804F-99BB-7EB67DCD5EF5}" destId="{B394044A-52E6-C743-99AD-CA685DFD6E27}" srcOrd="3" destOrd="0" presId="urn:microsoft.com/office/officeart/2008/layout/LinedList"/>
    <dgm:cxn modelId="{2D79A592-2042-E64C-A075-A2559C437CC5}" type="presParOf" srcId="{B394044A-52E6-C743-99AD-CA685DFD6E27}" destId="{D63A57B7-5F91-7A4F-9792-4DFE3721E6DA}" srcOrd="0" destOrd="0" presId="urn:microsoft.com/office/officeart/2008/layout/LinedList"/>
    <dgm:cxn modelId="{2AA4F61A-F5BB-4046-B6D5-6FE979230F4A}" type="presParOf" srcId="{B394044A-52E6-C743-99AD-CA685DFD6E27}" destId="{B6C24351-43A7-2E43-A7A5-09017698613F}" srcOrd="1" destOrd="0" presId="urn:microsoft.com/office/officeart/2008/layout/LinedList"/>
    <dgm:cxn modelId="{56BAAD00-864A-7740-A84B-DD693D917068}" type="presParOf" srcId="{EDEBD592-7DB5-804F-99BB-7EB67DCD5EF5}" destId="{B4B7E0B1-D62D-6345-BB57-A3D28EF18FA5}" srcOrd="4" destOrd="0" presId="urn:microsoft.com/office/officeart/2008/layout/LinedList"/>
    <dgm:cxn modelId="{DFD243F4-B725-014C-98CC-C3110626722B}" type="presParOf" srcId="{EDEBD592-7DB5-804F-99BB-7EB67DCD5EF5}" destId="{43525B66-765D-4346-890A-1A0577F38FF6}" srcOrd="5" destOrd="0" presId="urn:microsoft.com/office/officeart/2008/layout/LinedList"/>
    <dgm:cxn modelId="{1E0DC379-FFF4-3940-BA08-623F4BA76FC1}" type="presParOf" srcId="{43525B66-765D-4346-890A-1A0577F38FF6}" destId="{BB9BD855-9214-6545-84C6-9426E0BC490B}" srcOrd="0" destOrd="0" presId="urn:microsoft.com/office/officeart/2008/layout/LinedList"/>
    <dgm:cxn modelId="{D5D6DDCA-1398-1142-9574-A45C25918AD2}" type="presParOf" srcId="{43525B66-765D-4346-890A-1A0577F38FF6}" destId="{A33F0D98-C9C2-FC4C-87A8-70AD16AEB77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DE0CD8E-59EF-42F0-8491-FEF506906D5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494DFE-593A-4CE0-BEED-1F0FFF4E473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Comprehensive documentation of nursing actions</a:t>
          </a:r>
        </a:p>
      </dgm:t>
    </dgm:pt>
    <dgm:pt modelId="{83B32918-46FE-4743-9F39-17C6A32F221B}" type="parTrans" cxnId="{67F68B0E-A4E2-4C46-8C7C-498F2FD1A0C2}">
      <dgm:prSet/>
      <dgm:spPr/>
      <dgm:t>
        <a:bodyPr/>
        <a:lstStyle/>
        <a:p>
          <a:endParaRPr lang="en-US"/>
        </a:p>
      </dgm:t>
    </dgm:pt>
    <dgm:pt modelId="{90591DE5-5998-48F2-B9CA-21DD8CB74195}" type="sibTrans" cxnId="{67F68B0E-A4E2-4C46-8C7C-498F2FD1A0C2}">
      <dgm:prSet/>
      <dgm:spPr/>
      <dgm:t>
        <a:bodyPr/>
        <a:lstStyle/>
        <a:p>
          <a:endParaRPr lang="en-US"/>
        </a:p>
      </dgm:t>
    </dgm:pt>
    <dgm:pt modelId="{5DCF51B3-2B10-4E4C-861F-482739482B9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Better real-time overview of patient care progression</a:t>
          </a:r>
        </a:p>
      </dgm:t>
    </dgm:pt>
    <dgm:pt modelId="{13E14BF2-E604-4BF6-82F1-545CF1ED8C21}" type="parTrans" cxnId="{E857D957-1564-42C8-92A8-9CE65EEEC17B}">
      <dgm:prSet/>
      <dgm:spPr/>
      <dgm:t>
        <a:bodyPr/>
        <a:lstStyle/>
        <a:p>
          <a:endParaRPr lang="en-US"/>
        </a:p>
      </dgm:t>
    </dgm:pt>
    <dgm:pt modelId="{6C704605-11ED-4CCC-82E9-A22C26256350}" type="sibTrans" cxnId="{E857D957-1564-42C8-92A8-9CE65EEEC17B}">
      <dgm:prSet/>
      <dgm:spPr/>
      <dgm:t>
        <a:bodyPr/>
        <a:lstStyle/>
        <a:p>
          <a:endParaRPr lang="en-US"/>
        </a:p>
      </dgm:t>
    </dgm:pt>
    <dgm:pt modelId="{A9D3BC8E-EE8D-43DD-840A-CF8005B1FD8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Workload quantification for HR management</a:t>
          </a:r>
        </a:p>
      </dgm:t>
    </dgm:pt>
    <dgm:pt modelId="{0B5C483A-E207-4D38-9883-857E047F31D4}" type="parTrans" cxnId="{B0D12BD4-1559-432F-B3E3-8ED2A4B6FB3A}">
      <dgm:prSet/>
      <dgm:spPr/>
      <dgm:t>
        <a:bodyPr/>
        <a:lstStyle/>
        <a:p>
          <a:endParaRPr lang="en-US"/>
        </a:p>
      </dgm:t>
    </dgm:pt>
    <dgm:pt modelId="{4418D202-0846-43F9-840B-4F55254E35FD}" type="sibTrans" cxnId="{B0D12BD4-1559-432F-B3E3-8ED2A4B6FB3A}">
      <dgm:prSet/>
      <dgm:spPr/>
      <dgm:t>
        <a:bodyPr/>
        <a:lstStyle/>
        <a:p>
          <a:endParaRPr lang="en-US"/>
        </a:p>
      </dgm:t>
    </dgm:pt>
    <dgm:pt modelId="{45903CE9-648E-4912-8A4D-3E170CED1743}" type="pres">
      <dgm:prSet presAssocID="{FDE0CD8E-59EF-42F0-8491-FEF506906D5C}" presName="root" presStyleCnt="0">
        <dgm:presLayoutVars>
          <dgm:dir/>
          <dgm:resizeHandles val="exact"/>
        </dgm:presLayoutVars>
      </dgm:prSet>
      <dgm:spPr/>
    </dgm:pt>
    <dgm:pt modelId="{BA1398B3-344D-48CE-80C9-EDF4066B25B4}" type="pres">
      <dgm:prSet presAssocID="{0E494DFE-593A-4CE0-BEED-1F0FFF4E4737}" presName="compNode" presStyleCnt="0"/>
      <dgm:spPr/>
    </dgm:pt>
    <dgm:pt modelId="{A02A73DB-5B12-4BC2-AAF0-AB265F9EB3C2}" type="pres">
      <dgm:prSet presAssocID="{0E494DFE-593A-4CE0-BEED-1F0FFF4E4737}" presName="bgRect" presStyleLbl="bgShp" presStyleIdx="0" presStyleCnt="3"/>
      <dgm:spPr>
        <a:solidFill>
          <a:schemeClr val="bg1">
            <a:lumMod val="95000"/>
          </a:schemeClr>
        </a:solidFill>
      </dgm:spPr>
    </dgm:pt>
    <dgm:pt modelId="{B9E7A4A9-C2D7-4A60-AC98-F4D1CE286ADF}" type="pres">
      <dgm:prSet presAssocID="{0E494DFE-593A-4CE0-BEED-1F0FFF4E4737}" presName="iconRect" presStyleLbl="node1" presStyleIdx="0" presStyleCnt="3"/>
      <dgm:spPr>
        <a:blipFill>
          <a:blip xmlns:r="http://schemas.openxmlformats.org/officeDocument/2006/relationships" r:embed="rId1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etoscopio"/>
        </a:ext>
      </dgm:extLst>
    </dgm:pt>
    <dgm:pt modelId="{017B0C06-360C-4B96-96EC-E95C83AA9E7A}" type="pres">
      <dgm:prSet presAssocID="{0E494DFE-593A-4CE0-BEED-1F0FFF4E4737}" presName="spaceRect" presStyleCnt="0"/>
      <dgm:spPr/>
    </dgm:pt>
    <dgm:pt modelId="{993C736A-BCF9-4540-9FB8-C4103B7D8B49}" type="pres">
      <dgm:prSet presAssocID="{0E494DFE-593A-4CE0-BEED-1F0FFF4E4737}" presName="parTx" presStyleLbl="revTx" presStyleIdx="0" presStyleCnt="3">
        <dgm:presLayoutVars>
          <dgm:chMax val="0"/>
          <dgm:chPref val="0"/>
        </dgm:presLayoutVars>
      </dgm:prSet>
      <dgm:spPr/>
    </dgm:pt>
    <dgm:pt modelId="{3D969AAF-38FF-4069-BCC1-83FF6562AA75}" type="pres">
      <dgm:prSet presAssocID="{90591DE5-5998-48F2-B9CA-21DD8CB74195}" presName="sibTrans" presStyleCnt="0"/>
      <dgm:spPr/>
    </dgm:pt>
    <dgm:pt modelId="{201D8348-46C2-4BAB-8ED0-E3AEEE66ED59}" type="pres">
      <dgm:prSet presAssocID="{5DCF51B3-2B10-4E4C-861F-482739482B91}" presName="compNode" presStyleCnt="0"/>
      <dgm:spPr/>
    </dgm:pt>
    <dgm:pt modelId="{A6800CDF-6278-4381-947D-6730E72C2763}" type="pres">
      <dgm:prSet presAssocID="{5DCF51B3-2B10-4E4C-861F-482739482B91}" presName="bgRect" presStyleLbl="bgShp" presStyleIdx="1" presStyleCnt="3"/>
      <dgm:spPr>
        <a:solidFill>
          <a:schemeClr val="bg1">
            <a:lumMod val="95000"/>
          </a:schemeClr>
        </a:solidFill>
      </dgm:spPr>
    </dgm:pt>
    <dgm:pt modelId="{8460B6DC-8ACC-4676-B513-D0E499C660DA}" type="pres">
      <dgm:prSet presAssocID="{5DCF51B3-2B10-4E4C-861F-482739482B91}" presName="iconRect" presStyleLbl="node1" presStyleIdx="1" presStyleCnt="3"/>
      <dgm:spPr>
        <a:blipFill>
          <a:blip xmlns:r="http://schemas.openxmlformats.org/officeDocument/2006/relationships"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onometro"/>
        </a:ext>
      </dgm:extLst>
    </dgm:pt>
    <dgm:pt modelId="{8B889FD3-AECE-4349-910B-083062968C1B}" type="pres">
      <dgm:prSet presAssocID="{5DCF51B3-2B10-4E4C-861F-482739482B91}" presName="spaceRect" presStyleCnt="0"/>
      <dgm:spPr/>
    </dgm:pt>
    <dgm:pt modelId="{13EBC29E-A65C-498A-90C8-F38F62D5A219}" type="pres">
      <dgm:prSet presAssocID="{5DCF51B3-2B10-4E4C-861F-482739482B91}" presName="parTx" presStyleLbl="revTx" presStyleIdx="1" presStyleCnt="3">
        <dgm:presLayoutVars>
          <dgm:chMax val="0"/>
          <dgm:chPref val="0"/>
        </dgm:presLayoutVars>
      </dgm:prSet>
      <dgm:spPr/>
    </dgm:pt>
    <dgm:pt modelId="{DF6E322A-902A-4173-ABDC-14ED7FB10B5F}" type="pres">
      <dgm:prSet presAssocID="{6C704605-11ED-4CCC-82E9-A22C26256350}" presName="sibTrans" presStyleCnt="0"/>
      <dgm:spPr/>
    </dgm:pt>
    <dgm:pt modelId="{4BBF2292-61A7-40C5-BCE4-F9431DAB4FD1}" type="pres">
      <dgm:prSet presAssocID="{A9D3BC8E-EE8D-43DD-840A-CF8005B1FD81}" presName="compNode" presStyleCnt="0"/>
      <dgm:spPr/>
    </dgm:pt>
    <dgm:pt modelId="{18AE171E-C69F-4981-AA91-1C04F7A12284}" type="pres">
      <dgm:prSet presAssocID="{A9D3BC8E-EE8D-43DD-840A-CF8005B1FD81}" presName="bgRect" presStyleLbl="bgShp" presStyleIdx="2" presStyleCnt="3"/>
      <dgm:spPr>
        <a:solidFill>
          <a:schemeClr val="bg1">
            <a:lumMod val="95000"/>
          </a:schemeClr>
        </a:solidFill>
      </dgm:spPr>
    </dgm:pt>
    <dgm:pt modelId="{CB7FBAEF-87BC-46D2-BE82-DFF81C797FC4}" type="pres">
      <dgm:prSet presAssocID="{A9D3BC8E-EE8D-43DD-840A-CF8005B1FD81}" presName="iconRect" presStyleLbl="node1" presStyleIdx="2" presStyleCnt="3"/>
      <dgm:spPr>
        <a:blipFill>
          <a:blip xmlns:r="http://schemas.openxmlformats.org/officeDocument/2006/relationships"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lenco di controllo"/>
        </a:ext>
      </dgm:extLst>
    </dgm:pt>
    <dgm:pt modelId="{B613FF2C-821A-4B9F-8612-1B59062B6AF5}" type="pres">
      <dgm:prSet presAssocID="{A9D3BC8E-EE8D-43DD-840A-CF8005B1FD81}" presName="spaceRect" presStyleCnt="0"/>
      <dgm:spPr/>
    </dgm:pt>
    <dgm:pt modelId="{E93D5CB3-7C81-47F1-88A0-DC6472037CFF}" type="pres">
      <dgm:prSet presAssocID="{A9D3BC8E-EE8D-43DD-840A-CF8005B1FD81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67F68B0E-A4E2-4C46-8C7C-498F2FD1A0C2}" srcId="{FDE0CD8E-59EF-42F0-8491-FEF506906D5C}" destId="{0E494DFE-593A-4CE0-BEED-1F0FFF4E4737}" srcOrd="0" destOrd="0" parTransId="{83B32918-46FE-4743-9F39-17C6A32F221B}" sibTransId="{90591DE5-5998-48F2-B9CA-21DD8CB74195}"/>
    <dgm:cxn modelId="{88A8F549-9FDC-49AB-A4F9-FE0C6E2EB9EE}" type="presOf" srcId="{5DCF51B3-2B10-4E4C-861F-482739482B91}" destId="{13EBC29E-A65C-498A-90C8-F38F62D5A219}" srcOrd="0" destOrd="0" presId="urn:microsoft.com/office/officeart/2018/2/layout/IconVerticalSolidList"/>
    <dgm:cxn modelId="{E857D957-1564-42C8-92A8-9CE65EEEC17B}" srcId="{FDE0CD8E-59EF-42F0-8491-FEF506906D5C}" destId="{5DCF51B3-2B10-4E4C-861F-482739482B91}" srcOrd="1" destOrd="0" parTransId="{13E14BF2-E604-4BF6-82F1-545CF1ED8C21}" sibTransId="{6C704605-11ED-4CCC-82E9-A22C26256350}"/>
    <dgm:cxn modelId="{F67445C3-ED10-4392-B6B2-238AD1C38C4F}" type="presOf" srcId="{A9D3BC8E-EE8D-43DD-840A-CF8005B1FD81}" destId="{E93D5CB3-7C81-47F1-88A0-DC6472037CFF}" srcOrd="0" destOrd="0" presId="urn:microsoft.com/office/officeart/2018/2/layout/IconVerticalSolidList"/>
    <dgm:cxn modelId="{B0D12BD4-1559-432F-B3E3-8ED2A4B6FB3A}" srcId="{FDE0CD8E-59EF-42F0-8491-FEF506906D5C}" destId="{A9D3BC8E-EE8D-43DD-840A-CF8005B1FD81}" srcOrd="2" destOrd="0" parTransId="{0B5C483A-E207-4D38-9883-857E047F31D4}" sibTransId="{4418D202-0846-43F9-840B-4F55254E35FD}"/>
    <dgm:cxn modelId="{229738D8-0EC0-46A7-BD7D-C92FD325E5E4}" type="presOf" srcId="{0E494DFE-593A-4CE0-BEED-1F0FFF4E4737}" destId="{993C736A-BCF9-4540-9FB8-C4103B7D8B49}" srcOrd="0" destOrd="0" presId="urn:microsoft.com/office/officeart/2018/2/layout/IconVerticalSolidList"/>
    <dgm:cxn modelId="{A4FAEBDC-8BB0-471A-9DAB-EBE1FF20C138}" type="presOf" srcId="{FDE0CD8E-59EF-42F0-8491-FEF506906D5C}" destId="{45903CE9-648E-4912-8A4D-3E170CED1743}" srcOrd="0" destOrd="0" presId="urn:microsoft.com/office/officeart/2018/2/layout/IconVerticalSolidList"/>
    <dgm:cxn modelId="{9C6C89AF-B0CD-46DA-98DF-9F81E3CE903F}" type="presParOf" srcId="{45903CE9-648E-4912-8A4D-3E170CED1743}" destId="{BA1398B3-344D-48CE-80C9-EDF4066B25B4}" srcOrd="0" destOrd="0" presId="urn:microsoft.com/office/officeart/2018/2/layout/IconVerticalSolidList"/>
    <dgm:cxn modelId="{F1A8D2D6-B639-4485-B898-024D3C57CFEF}" type="presParOf" srcId="{BA1398B3-344D-48CE-80C9-EDF4066B25B4}" destId="{A02A73DB-5B12-4BC2-AAF0-AB265F9EB3C2}" srcOrd="0" destOrd="0" presId="urn:microsoft.com/office/officeart/2018/2/layout/IconVerticalSolidList"/>
    <dgm:cxn modelId="{7956576E-8A51-458D-9433-BBE8CFFC8727}" type="presParOf" srcId="{BA1398B3-344D-48CE-80C9-EDF4066B25B4}" destId="{B9E7A4A9-C2D7-4A60-AC98-F4D1CE286ADF}" srcOrd="1" destOrd="0" presId="urn:microsoft.com/office/officeart/2018/2/layout/IconVerticalSolidList"/>
    <dgm:cxn modelId="{20612621-6275-4D8E-8720-236B4AFAEDDB}" type="presParOf" srcId="{BA1398B3-344D-48CE-80C9-EDF4066B25B4}" destId="{017B0C06-360C-4B96-96EC-E95C83AA9E7A}" srcOrd="2" destOrd="0" presId="urn:microsoft.com/office/officeart/2018/2/layout/IconVerticalSolidList"/>
    <dgm:cxn modelId="{2C6E7583-7558-402E-AC0E-34E9988418CB}" type="presParOf" srcId="{BA1398B3-344D-48CE-80C9-EDF4066B25B4}" destId="{993C736A-BCF9-4540-9FB8-C4103B7D8B49}" srcOrd="3" destOrd="0" presId="urn:microsoft.com/office/officeart/2018/2/layout/IconVerticalSolidList"/>
    <dgm:cxn modelId="{28068678-7D8F-4D2F-AEC3-49683E08823B}" type="presParOf" srcId="{45903CE9-648E-4912-8A4D-3E170CED1743}" destId="{3D969AAF-38FF-4069-BCC1-83FF6562AA75}" srcOrd="1" destOrd="0" presId="urn:microsoft.com/office/officeart/2018/2/layout/IconVerticalSolidList"/>
    <dgm:cxn modelId="{FBAFD363-0459-4D78-B9BA-1EBA50AC9D6B}" type="presParOf" srcId="{45903CE9-648E-4912-8A4D-3E170CED1743}" destId="{201D8348-46C2-4BAB-8ED0-E3AEEE66ED59}" srcOrd="2" destOrd="0" presId="urn:microsoft.com/office/officeart/2018/2/layout/IconVerticalSolidList"/>
    <dgm:cxn modelId="{20512E5D-B94C-4013-A6DA-A981ED5DCC39}" type="presParOf" srcId="{201D8348-46C2-4BAB-8ED0-E3AEEE66ED59}" destId="{A6800CDF-6278-4381-947D-6730E72C2763}" srcOrd="0" destOrd="0" presId="urn:microsoft.com/office/officeart/2018/2/layout/IconVerticalSolidList"/>
    <dgm:cxn modelId="{D871EC9D-9108-4656-ACAD-6B0397A9E298}" type="presParOf" srcId="{201D8348-46C2-4BAB-8ED0-E3AEEE66ED59}" destId="{8460B6DC-8ACC-4676-B513-D0E499C660DA}" srcOrd="1" destOrd="0" presId="urn:microsoft.com/office/officeart/2018/2/layout/IconVerticalSolidList"/>
    <dgm:cxn modelId="{37506CD9-5733-4576-BC33-A0B131A3D9DB}" type="presParOf" srcId="{201D8348-46C2-4BAB-8ED0-E3AEEE66ED59}" destId="{8B889FD3-AECE-4349-910B-083062968C1B}" srcOrd="2" destOrd="0" presId="urn:microsoft.com/office/officeart/2018/2/layout/IconVerticalSolidList"/>
    <dgm:cxn modelId="{8C7DBF34-BFB8-42A0-A30B-90D4ADCE42D6}" type="presParOf" srcId="{201D8348-46C2-4BAB-8ED0-E3AEEE66ED59}" destId="{13EBC29E-A65C-498A-90C8-F38F62D5A219}" srcOrd="3" destOrd="0" presId="urn:microsoft.com/office/officeart/2018/2/layout/IconVerticalSolidList"/>
    <dgm:cxn modelId="{58AB7B74-09E7-4C63-98DF-7E69460915BD}" type="presParOf" srcId="{45903CE9-648E-4912-8A4D-3E170CED1743}" destId="{DF6E322A-902A-4173-ABDC-14ED7FB10B5F}" srcOrd="3" destOrd="0" presId="urn:microsoft.com/office/officeart/2018/2/layout/IconVerticalSolidList"/>
    <dgm:cxn modelId="{3960DEEF-366F-487A-96C6-11A9F02BC7FB}" type="presParOf" srcId="{45903CE9-648E-4912-8A4D-3E170CED1743}" destId="{4BBF2292-61A7-40C5-BCE4-F9431DAB4FD1}" srcOrd="4" destOrd="0" presId="urn:microsoft.com/office/officeart/2018/2/layout/IconVerticalSolidList"/>
    <dgm:cxn modelId="{053CF982-E471-414B-AA4E-FDCDE040BD34}" type="presParOf" srcId="{4BBF2292-61A7-40C5-BCE4-F9431DAB4FD1}" destId="{18AE171E-C69F-4981-AA91-1C04F7A12284}" srcOrd="0" destOrd="0" presId="urn:microsoft.com/office/officeart/2018/2/layout/IconVerticalSolidList"/>
    <dgm:cxn modelId="{739483F0-FF4C-4FF9-80DA-9E548A703EF7}" type="presParOf" srcId="{4BBF2292-61A7-40C5-BCE4-F9431DAB4FD1}" destId="{CB7FBAEF-87BC-46D2-BE82-DFF81C797FC4}" srcOrd="1" destOrd="0" presId="urn:microsoft.com/office/officeart/2018/2/layout/IconVerticalSolidList"/>
    <dgm:cxn modelId="{84C891D8-524F-4B8C-99C0-EB5FCCFA9F03}" type="presParOf" srcId="{4BBF2292-61A7-40C5-BCE4-F9431DAB4FD1}" destId="{B613FF2C-821A-4B9F-8612-1B59062B6AF5}" srcOrd="2" destOrd="0" presId="urn:microsoft.com/office/officeart/2018/2/layout/IconVerticalSolidList"/>
    <dgm:cxn modelId="{595F36D8-ED6D-49FE-B110-54398D545079}" type="presParOf" srcId="{4BBF2292-61A7-40C5-BCE4-F9431DAB4FD1}" destId="{E93D5CB3-7C81-47F1-88A0-DC6472037CF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B6F279-1593-4E3B-AEB5-0DF86FB911C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818A10-887B-43FB-BD9A-874031EC6B7D}">
      <dgm:prSet/>
      <dgm:spPr>
        <a:solidFill>
          <a:schemeClr val="accent6"/>
        </a:solidFill>
      </dgm:spPr>
      <dgm:t>
        <a:bodyPr/>
        <a:lstStyle/>
        <a:p>
          <a:pPr algn="ctr">
            <a:lnSpc>
              <a:spcPct val="100000"/>
            </a:lnSpc>
            <a:defRPr cap="all"/>
          </a:pPr>
          <a:r>
            <a:rPr lang="en-US" dirty="0"/>
            <a:t>Step 1: Selecting NANDA 2024 diagnoses</a:t>
          </a:r>
        </a:p>
      </dgm:t>
    </dgm:pt>
    <dgm:pt modelId="{187A1AD1-D4F2-46D4-8B82-DF768C7E5CD8}" type="parTrans" cxnId="{80ED92F8-7CF2-4099-BB0F-F62828ED7978}">
      <dgm:prSet/>
      <dgm:spPr/>
      <dgm:t>
        <a:bodyPr/>
        <a:lstStyle/>
        <a:p>
          <a:endParaRPr lang="en-US"/>
        </a:p>
      </dgm:t>
    </dgm:pt>
    <dgm:pt modelId="{9707A0AC-E43C-4DB7-B4A7-4CDAA3EC7CF0}" type="sibTrans" cxnId="{80ED92F8-7CF2-4099-BB0F-F62828ED7978}">
      <dgm:prSet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BA1E7D1C-20F4-4EA8-9EBF-A06FC3F84E15}">
      <dgm:prSet/>
      <dgm:spPr>
        <a:solidFill>
          <a:schemeClr val="accent6"/>
        </a:solidFill>
      </dgm:spPr>
      <dgm:t>
        <a:bodyPr/>
        <a:lstStyle/>
        <a:p>
          <a:pPr algn="ctr">
            <a:lnSpc>
              <a:spcPct val="100000"/>
            </a:lnSpc>
            <a:defRPr cap="all"/>
          </a:pPr>
          <a:r>
            <a:rPr lang="en-US" dirty="0"/>
            <a:t>Step 2: Defining interventions for each diagnosis</a:t>
          </a:r>
        </a:p>
      </dgm:t>
    </dgm:pt>
    <dgm:pt modelId="{B8967252-EC0F-4DE8-B922-29D44C214512}" type="parTrans" cxnId="{682C1A6F-EA40-4E51-B2A6-0924F7DFCADA}">
      <dgm:prSet/>
      <dgm:spPr/>
      <dgm:t>
        <a:bodyPr/>
        <a:lstStyle/>
        <a:p>
          <a:endParaRPr lang="en-US"/>
        </a:p>
      </dgm:t>
    </dgm:pt>
    <dgm:pt modelId="{48B75BB5-C493-4D0E-B37E-F276C6A7803B}" type="sibTrans" cxnId="{682C1A6F-EA40-4E51-B2A6-0924F7DFCADA}">
      <dgm:prSet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73A2EA74-9DD3-491D-8E67-2DE54BA2D132}">
      <dgm:prSet/>
      <dgm:spPr>
        <a:solidFill>
          <a:schemeClr val="accent6"/>
        </a:solidFill>
      </dgm:spPr>
      <dgm:t>
        <a:bodyPr/>
        <a:lstStyle/>
        <a:p>
          <a:pPr algn="ctr">
            <a:lnSpc>
              <a:spcPct val="100000"/>
            </a:lnSpc>
            <a:defRPr cap="all"/>
          </a:pPr>
          <a:r>
            <a:rPr lang="en-US" dirty="0"/>
            <a:t>Step 3: Creating predefined bundles for easy documentation</a:t>
          </a:r>
        </a:p>
      </dgm:t>
    </dgm:pt>
    <dgm:pt modelId="{CC97849E-DB33-4E39-8996-B8A73359AAC1}" type="parTrans" cxnId="{99456846-F211-49D8-983F-6BB4AA0559B4}">
      <dgm:prSet/>
      <dgm:spPr/>
      <dgm:t>
        <a:bodyPr/>
        <a:lstStyle/>
        <a:p>
          <a:endParaRPr lang="en-US"/>
        </a:p>
      </dgm:t>
    </dgm:pt>
    <dgm:pt modelId="{5E92E4BC-1936-4251-B648-2A8A011CA901}" type="sibTrans" cxnId="{99456846-F211-49D8-983F-6BB4AA0559B4}">
      <dgm:prSet/>
      <dgm:spPr/>
      <dgm:t>
        <a:bodyPr/>
        <a:lstStyle/>
        <a:p>
          <a:endParaRPr lang="en-US"/>
        </a:p>
      </dgm:t>
    </dgm:pt>
    <dgm:pt modelId="{FD44FB84-A385-8541-88B9-8595A2312A32}" type="pres">
      <dgm:prSet presAssocID="{1DB6F279-1593-4E3B-AEB5-0DF86FB911C5}" presName="outerComposite" presStyleCnt="0">
        <dgm:presLayoutVars>
          <dgm:chMax val="5"/>
          <dgm:dir/>
          <dgm:resizeHandles val="exact"/>
        </dgm:presLayoutVars>
      </dgm:prSet>
      <dgm:spPr/>
    </dgm:pt>
    <dgm:pt modelId="{A5CCFBBF-9C76-DA41-B5F1-C3F18AC388B9}" type="pres">
      <dgm:prSet presAssocID="{1DB6F279-1593-4E3B-AEB5-0DF86FB911C5}" presName="dummyMaxCanvas" presStyleCnt="0">
        <dgm:presLayoutVars/>
      </dgm:prSet>
      <dgm:spPr/>
    </dgm:pt>
    <dgm:pt modelId="{60EED4A5-2F7C-DF4D-BAE7-36E61A3380B4}" type="pres">
      <dgm:prSet presAssocID="{1DB6F279-1593-4E3B-AEB5-0DF86FB911C5}" presName="ThreeNodes_1" presStyleLbl="node1" presStyleIdx="0" presStyleCnt="3">
        <dgm:presLayoutVars>
          <dgm:bulletEnabled val="1"/>
        </dgm:presLayoutVars>
      </dgm:prSet>
      <dgm:spPr/>
    </dgm:pt>
    <dgm:pt modelId="{0912551C-5D7F-874C-8FDD-E618D332408B}" type="pres">
      <dgm:prSet presAssocID="{1DB6F279-1593-4E3B-AEB5-0DF86FB911C5}" presName="ThreeNodes_2" presStyleLbl="node1" presStyleIdx="1" presStyleCnt="3">
        <dgm:presLayoutVars>
          <dgm:bulletEnabled val="1"/>
        </dgm:presLayoutVars>
      </dgm:prSet>
      <dgm:spPr/>
    </dgm:pt>
    <dgm:pt modelId="{F4E06CAD-5A98-904F-B77A-DB5551901F39}" type="pres">
      <dgm:prSet presAssocID="{1DB6F279-1593-4E3B-AEB5-0DF86FB911C5}" presName="ThreeNodes_3" presStyleLbl="node1" presStyleIdx="2" presStyleCnt="3">
        <dgm:presLayoutVars>
          <dgm:bulletEnabled val="1"/>
        </dgm:presLayoutVars>
      </dgm:prSet>
      <dgm:spPr/>
    </dgm:pt>
    <dgm:pt modelId="{E5CB0DDB-CBA6-7343-A650-C737CD9AF628}" type="pres">
      <dgm:prSet presAssocID="{1DB6F279-1593-4E3B-AEB5-0DF86FB911C5}" presName="ThreeConn_1-2" presStyleLbl="fgAccFollowNode1" presStyleIdx="0" presStyleCnt="2">
        <dgm:presLayoutVars>
          <dgm:bulletEnabled val="1"/>
        </dgm:presLayoutVars>
      </dgm:prSet>
      <dgm:spPr/>
    </dgm:pt>
    <dgm:pt modelId="{D1CFB06B-71F8-F649-A477-91E3620A9B8D}" type="pres">
      <dgm:prSet presAssocID="{1DB6F279-1593-4E3B-AEB5-0DF86FB911C5}" presName="ThreeConn_2-3" presStyleLbl="fgAccFollowNode1" presStyleIdx="1" presStyleCnt="2">
        <dgm:presLayoutVars>
          <dgm:bulletEnabled val="1"/>
        </dgm:presLayoutVars>
      </dgm:prSet>
      <dgm:spPr/>
    </dgm:pt>
    <dgm:pt modelId="{2BAF1A1E-7BA3-8146-B541-CB158526950F}" type="pres">
      <dgm:prSet presAssocID="{1DB6F279-1593-4E3B-AEB5-0DF86FB911C5}" presName="ThreeNodes_1_text" presStyleLbl="node1" presStyleIdx="2" presStyleCnt="3">
        <dgm:presLayoutVars>
          <dgm:bulletEnabled val="1"/>
        </dgm:presLayoutVars>
      </dgm:prSet>
      <dgm:spPr/>
    </dgm:pt>
    <dgm:pt modelId="{4FC9F4BC-B5CB-2047-AB25-CA5D2770EFA7}" type="pres">
      <dgm:prSet presAssocID="{1DB6F279-1593-4E3B-AEB5-0DF86FB911C5}" presName="ThreeNodes_2_text" presStyleLbl="node1" presStyleIdx="2" presStyleCnt="3">
        <dgm:presLayoutVars>
          <dgm:bulletEnabled val="1"/>
        </dgm:presLayoutVars>
      </dgm:prSet>
      <dgm:spPr/>
    </dgm:pt>
    <dgm:pt modelId="{A7578181-17F9-284C-895C-A8AED6F66D88}" type="pres">
      <dgm:prSet presAssocID="{1DB6F279-1593-4E3B-AEB5-0DF86FB911C5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137DC408-8115-0448-A77F-3DD27CE14FFA}" type="presOf" srcId="{48B75BB5-C493-4D0E-B37E-F276C6A7803B}" destId="{D1CFB06B-71F8-F649-A477-91E3620A9B8D}" srcOrd="0" destOrd="0" presId="urn:microsoft.com/office/officeart/2005/8/layout/vProcess5"/>
    <dgm:cxn modelId="{E211771B-28C4-4C4D-A073-8851979D9680}" type="presOf" srcId="{BA1E7D1C-20F4-4EA8-9EBF-A06FC3F84E15}" destId="{4FC9F4BC-B5CB-2047-AB25-CA5D2770EFA7}" srcOrd="1" destOrd="0" presId="urn:microsoft.com/office/officeart/2005/8/layout/vProcess5"/>
    <dgm:cxn modelId="{99456846-F211-49D8-983F-6BB4AA0559B4}" srcId="{1DB6F279-1593-4E3B-AEB5-0DF86FB911C5}" destId="{73A2EA74-9DD3-491D-8E67-2DE54BA2D132}" srcOrd="2" destOrd="0" parTransId="{CC97849E-DB33-4E39-8996-B8A73359AAC1}" sibTransId="{5E92E4BC-1936-4251-B648-2A8A011CA901}"/>
    <dgm:cxn modelId="{8EEDD154-2C3D-454B-884A-B348DCE5BC80}" type="presOf" srcId="{A4818A10-887B-43FB-BD9A-874031EC6B7D}" destId="{60EED4A5-2F7C-DF4D-BAE7-36E61A3380B4}" srcOrd="0" destOrd="0" presId="urn:microsoft.com/office/officeart/2005/8/layout/vProcess5"/>
    <dgm:cxn modelId="{3AF21169-3843-F54A-ACCF-21E9B6A2F3EE}" type="presOf" srcId="{1DB6F279-1593-4E3B-AEB5-0DF86FB911C5}" destId="{FD44FB84-A385-8541-88B9-8595A2312A32}" srcOrd="0" destOrd="0" presId="urn:microsoft.com/office/officeart/2005/8/layout/vProcess5"/>
    <dgm:cxn modelId="{E778EB6E-E79A-ED4A-ABFD-BE0295A0C038}" type="presOf" srcId="{BA1E7D1C-20F4-4EA8-9EBF-A06FC3F84E15}" destId="{0912551C-5D7F-874C-8FDD-E618D332408B}" srcOrd="0" destOrd="0" presId="urn:microsoft.com/office/officeart/2005/8/layout/vProcess5"/>
    <dgm:cxn modelId="{682C1A6F-EA40-4E51-B2A6-0924F7DFCADA}" srcId="{1DB6F279-1593-4E3B-AEB5-0DF86FB911C5}" destId="{BA1E7D1C-20F4-4EA8-9EBF-A06FC3F84E15}" srcOrd="1" destOrd="0" parTransId="{B8967252-EC0F-4DE8-B922-29D44C214512}" sibTransId="{48B75BB5-C493-4D0E-B37E-F276C6A7803B}"/>
    <dgm:cxn modelId="{7B643670-D9EE-9C4F-B558-C21B3DF639E6}" type="presOf" srcId="{73A2EA74-9DD3-491D-8E67-2DE54BA2D132}" destId="{F4E06CAD-5A98-904F-B77A-DB5551901F39}" srcOrd="0" destOrd="0" presId="urn:microsoft.com/office/officeart/2005/8/layout/vProcess5"/>
    <dgm:cxn modelId="{135C67B8-C34B-064D-8A05-FADF621F4E80}" type="presOf" srcId="{9707A0AC-E43C-4DB7-B4A7-4CDAA3EC7CF0}" destId="{E5CB0DDB-CBA6-7343-A650-C737CD9AF628}" srcOrd="0" destOrd="0" presId="urn:microsoft.com/office/officeart/2005/8/layout/vProcess5"/>
    <dgm:cxn modelId="{6B8676E9-BDFD-E747-823E-6DE5B0101E13}" type="presOf" srcId="{A4818A10-887B-43FB-BD9A-874031EC6B7D}" destId="{2BAF1A1E-7BA3-8146-B541-CB158526950F}" srcOrd="1" destOrd="0" presId="urn:microsoft.com/office/officeart/2005/8/layout/vProcess5"/>
    <dgm:cxn modelId="{798B75EE-E097-3A4E-B268-304DAFAC8FE8}" type="presOf" srcId="{73A2EA74-9DD3-491D-8E67-2DE54BA2D132}" destId="{A7578181-17F9-284C-895C-A8AED6F66D88}" srcOrd="1" destOrd="0" presId="urn:microsoft.com/office/officeart/2005/8/layout/vProcess5"/>
    <dgm:cxn modelId="{80ED92F8-7CF2-4099-BB0F-F62828ED7978}" srcId="{1DB6F279-1593-4E3B-AEB5-0DF86FB911C5}" destId="{A4818A10-887B-43FB-BD9A-874031EC6B7D}" srcOrd="0" destOrd="0" parTransId="{187A1AD1-D4F2-46D4-8B82-DF768C7E5CD8}" sibTransId="{9707A0AC-E43C-4DB7-B4A7-4CDAA3EC7CF0}"/>
    <dgm:cxn modelId="{DBF6EE34-D5E2-514A-97F5-A1BF0D5D9F07}" type="presParOf" srcId="{FD44FB84-A385-8541-88B9-8595A2312A32}" destId="{A5CCFBBF-9C76-DA41-B5F1-C3F18AC388B9}" srcOrd="0" destOrd="0" presId="urn:microsoft.com/office/officeart/2005/8/layout/vProcess5"/>
    <dgm:cxn modelId="{487DB8A4-80B6-9A4E-94B3-73D52CD7EE93}" type="presParOf" srcId="{FD44FB84-A385-8541-88B9-8595A2312A32}" destId="{60EED4A5-2F7C-DF4D-BAE7-36E61A3380B4}" srcOrd="1" destOrd="0" presId="urn:microsoft.com/office/officeart/2005/8/layout/vProcess5"/>
    <dgm:cxn modelId="{14C72237-C749-A343-9514-9FB91234EDD2}" type="presParOf" srcId="{FD44FB84-A385-8541-88B9-8595A2312A32}" destId="{0912551C-5D7F-874C-8FDD-E618D332408B}" srcOrd="2" destOrd="0" presId="urn:microsoft.com/office/officeart/2005/8/layout/vProcess5"/>
    <dgm:cxn modelId="{5D7F15CC-BD63-D346-9F14-8965F42DD92D}" type="presParOf" srcId="{FD44FB84-A385-8541-88B9-8595A2312A32}" destId="{F4E06CAD-5A98-904F-B77A-DB5551901F39}" srcOrd="3" destOrd="0" presId="urn:microsoft.com/office/officeart/2005/8/layout/vProcess5"/>
    <dgm:cxn modelId="{ADF8AE51-5A47-B648-B382-060CA9314897}" type="presParOf" srcId="{FD44FB84-A385-8541-88B9-8595A2312A32}" destId="{E5CB0DDB-CBA6-7343-A650-C737CD9AF628}" srcOrd="4" destOrd="0" presId="urn:microsoft.com/office/officeart/2005/8/layout/vProcess5"/>
    <dgm:cxn modelId="{A4652E9E-F3E6-C94F-B24F-920602EE29E7}" type="presParOf" srcId="{FD44FB84-A385-8541-88B9-8595A2312A32}" destId="{D1CFB06B-71F8-F649-A477-91E3620A9B8D}" srcOrd="5" destOrd="0" presId="urn:microsoft.com/office/officeart/2005/8/layout/vProcess5"/>
    <dgm:cxn modelId="{E5F50F8D-8DF6-6548-ABE4-5D74D9C5CFB1}" type="presParOf" srcId="{FD44FB84-A385-8541-88B9-8595A2312A32}" destId="{2BAF1A1E-7BA3-8146-B541-CB158526950F}" srcOrd="6" destOrd="0" presId="urn:microsoft.com/office/officeart/2005/8/layout/vProcess5"/>
    <dgm:cxn modelId="{8F12C723-22D2-7046-90D3-A03428C5B610}" type="presParOf" srcId="{FD44FB84-A385-8541-88B9-8595A2312A32}" destId="{4FC9F4BC-B5CB-2047-AB25-CA5D2770EFA7}" srcOrd="7" destOrd="0" presId="urn:microsoft.com/office/officeart/2005/8/layout/vProcess5"/>
    <dgm:cxn modelId="{04E82BC7-9909-134F-8121-C6BDCC910704}" type="presParOf" srcId="{FD44FB84-A385-8541-88B9-8595A2312A32}" destId="{A7578181-17F9-284C-895C-A8AED6F66D8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6AF6D-3070-7045-9973-F51CD6F3FDF5}">
      <dsp:nvSpPr>
        <dsp:cNvPr id="0" name=""/>
        <dsp:cNvSpPr/>
      </dsp:nvSpPr>
      <dsp:spPr>
        <a:xfrm>
          <a:off x="0" y="0"/>
          <a:ext cx="469773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F358CC-FD53-A541-A2A4-ED574A4D6C5F}">
      <dsp:nvSpPr>
        <dsp:cNvPr id="0" name=""/>
        <dsp:cNvSpPr/>
      </dsp:nvSpPr>
      <dsp:spPr>
        <a:xfrm>
          <a:off x="0" y="0"/>
          <a:ext cx="469773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700" kern="1200"/>
            <a:t>P</a:t>
          </a:r>
          <a:r>
            <a:rPr lang="en-US" sz="3700" kern="1200"/>
            <a:t>atient assessment</a:t>
          </a:r>
        </a:p>
      </dsp:txBody>
      <dsp:txXfrm>
        <a:off x="0" y="0"/>
        <a:ext cx="4697730" cy="1376171"/>
      </dsp:txXfrm>
    </dsp:sp>
    <dsp:sp modelId="{D6711149-7BF6-2B4A-87F9-65C54C2EFED3}">
      <dsp:nvSpPr>
        <dsp:cNvPr id="0" name=""/>
        <dsp:cNvSpPr/>
      </dsp:nvSpPr>
      <dsp:spPr>
        <a:xfrm>
          <a:off x="0" y="1376171"/>
          <a:ext cx="4697730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28CABE-6815-1143-AFB2-D1848228662C}">
      <dsp:nvSpPr>
        <dsp:cNvPr id="0" name=""/>
        <dsp:cNvSpPr/>
      </dsp:nvSpPr>
      <dsp:spPr>
        <a:xfrm>
          <a:off x="0" y="1376171"/>
          <a:ext cx="469773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Diagnostic reasoning &amp; </a:t>
          </a:r>
          <a:r>
            <a:rPr lang="en-US" sz="3700" b="1" kern="1200"/>
            <a:t>nursing diagnosis</a:t>
          </a:r>
          <a:endParaRPr lang="en-US" sz="3700" kern="1200"/>
        </a:p>
      </dsp:txBody>
      <dsp:txXfrm>
        <a:off x="0" y="1376171"/>
        <a:ext cx="4697730" cy="1376171"/>
      </dsp:txXfrm>
    </dsp:sp>
    <dsp:sp modelId="{7096CE6F-EFA9-9949-BF31-BE5D98582E12}">
      <dsp:nvSpPr>
        <dsp:cNvPr id="0" name=""/>
        <dsp:cNvSpPr/>
      </dsp:nvSpPr>
      <dsp:spPr>
        <a:xfrm>
          <a:off x="0" y="2752343"/>
          <a:ext cx="4697730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204E02-E94A-5A49-99FC-354E5F36C3AD}">
      <dsp:nvSpPr>
        <dsp:cNvPr id="0" name=""/>
        <dsp:cNvSpPr/>
      </dsp:nvSpPr>
      <dsp:spPr>
        <a:xfrm>
          <a:off x="0" y="2752343"/>
          <a:ext cx="469773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Identification of expected </a:t>
          </a:r>
          <a:r>
            <a:rPr lang="en-US" sz="3700" b="1" kern="1200"/>
            <a:t>outcomes</a:t>
          </a:r>
          <a:endParaRPr lang="en-US" sz="3700" kern="1200"/>
        </a:p>
      </dsp:txBody>
      <dsp:txXfrm>
        <a:off x="0" y="2752343"/>
        <a:ext cx="4697730" cy="1376171"/>
      </dsp:txXfrm>
    </dsp:sp>
    <dsp:sp modelId="{51BB5BB3-62D7-D147-81D3-18B176133FD9}">
      <dsp:nvSpPr>
        <dsp:cNvPr id="0" name=""/>
        <dsp:cNvSpPr/>
      </dsp:nvSpPr>
      <dsp:spPr>
        <a:xfrm>
          <a:off x="0" y="4128515"/>
          <a:ext cx="469773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57E317-6EFA-8B42-ABBF-62F288BAA00A}">
      <dsp:nvSpPr>
        <dsp:cNvPr id="0" name=""/>
        <dsp:cNvSpPr/>
      </dsp:nvSpPr>
      <dsp:spPr>
        <a:xfrm>
          <a:off x="0" y="4128515"/>
          <a:ext cx="4697730" cy="1376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Development of targeted </a:t>
          </a:r>
          <a:r>
            <a:rPr lang="en-US" sz="3700" b="1" kern="1200"/>
            <a:t>interventions</a:t>
          </a:r>
          <a:endParaRPr lang="en-US" sz="3700" kern="1200"/>
        </a:p>
      </dsp:txBody>
      <dsp:txXfrm>
        <a:off x="0" y="4128515"/>
        <a:ext cx="4697730" cy="13761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655599-5FD8-40D3-ABA7-3EBFFDD1BA43}">
      <dsp:nvSpPr>
        <dsp:cNvPr id="0" name=""/>
        <dsp:cNvSpPr/>
      </dsp:nvSpPr>
      <dsp:spPr>
        <a:xfrm>
          <a:off x="0" y="2319"/>
          <a:ext cx="4683949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71F6BF-9433-4BEA-BD03-B2B155BD2D69}">
      <dsp:nvSpPr>
        <dsp:cNvPr id="0" name=""/>
        <dsp:cNvSpPr/>
      </dsp:nvSpPr>
      <dsp:spPr>
        <a:xfrm>
          <a:off x="355657" y="266858"/>
          <a:ext cx="646650" cy="6466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453EBF-0D7B-46C5-BD03-11FD04D281BC}">
      <dsp:nvSpPr>
        <dsp:cNvPr id="0" name=""/>
        <dsp:cNvSpPr/>
      </dsp:nvSpPr>
      <dsp:spPr>
        <a:xfrm>
          <a:off x="1357965" y="2319"/>
          <a:ext cx="3325983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Rapid execution of nursing processes</a:t>
          </a:r>
        </a:p>
      </dsp:txBody>
      <dsp:txXfrm>
        <a:off x="1357965" y="2319"/>
        <a:ext cx="3325983" cy="1175727"/>
      </dsp:txXfrm>
    </dsp:sp>
    <dsp:sp modelId="{5C24310F-7D8E-437E-9C45-257C613CB6C7}">
      <dsp:nvSpPr>
        <dsp:cNvPr id="0" name=""/>
        <dsp:cNvSpPr/>
      </dsp:nvSpPr>
      <dsp:spPr>
        <a:xfrm>
          <a:off x="0" y="1471979"/>
          <a:ext cx="4683949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30508-00CB-4511-94B0-2231EFAF79FE}">
      <dsp:nvSpPr>
        <dsp:cNvPr id="0" name=""/>
        <dsp:cNvSpPr/>
      </dsp:nvSpPr>
      <dsp:spPr>
        <a:xfrm>
          <a:off x="355657" y="1736518"/>
          <a:ext cx="646650" cy="6466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50BD21-304E-492F-93EB-6ABDAB297EB8}">
      <dsp:nvSpPr>
        <dsp:cNvPr id="0" name=""/>
        <dsp:cNvSpPr/>
      </dsp:nvSpPr>
      <dsp:spPr>
        <a:xfrm>
          <a:off x="1357965" y="1471979"/>
          <a:ext cx="3325983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Growing digitalization requires standardization</a:t>
          </a:r>
        </a:p>
      </dsp:txBody>
      <dsp:txXfrm>
        <a:off x="1357965" y="1471979"/>
        <a:ext cx="3325983" cy="1175727"/>
      </dsp:txXfrm>
    </dsp:sp>
    <dsp:sp modelId="{C4416924-F50F-46DC-9C48-399285C14C1F}">
      <dsp:nvSpPr>
        <dsp:cNvPr id="0" name=""/>
        <dsp:cNvSpPr/>
      </dsp:nvSpPr>
      <dsp:spPr>
        <a:xfrm>
          <a:off x="0" y="2941639"/>
          <a:ext cx="4683949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DA5297-5F04-461F-997A-315608769533}">
      <dsp:nvSpPr>
        <dsp:cNvPr id="0" name=""/>
        <dsp:cNvSpPr/>
      </dsp:nvSpPr>
      <dsp:spPr>
        <a:xfrm>
          <a:off x="355657" y="3206178"/>
          <a:ext cx="646650" cy="6466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D51E73-7C29-4CB8-B3CE-8713504AA68F}">
      <dsp:nvSpPr>
        <dsp:cNvPr id="0" name=""/>
        <dsp:cNvSpPr/>
      </dsp:nvSpPr>
      <dsp:spPr>
        <a:xfrm>
          <a:off x="1357965" y="2941639"/>
          <a:ext cx="3325983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Documentation often lacks rationale</a:t>
          </a:r>
        </a:p>
      </dsp:txBody>
      <dsp:txXfrm>
        <a:off x="1357965" y="2941639"/>
        <a:ext cx="3325983" cy="1175727"/>
      </dsp:txXfrm>
    </dsp:sp>
    <dsp:sp modelId="{A4BF03AF-75D6-4E59-8ED7-525E92DC4DE4}">
      <dsp:nvSpPr>
        <dsp:cNvPr id="0" name=""/>
        <dsp:cNvSpPr/>
      </dsp:nvSpPr>
      <dsp:spPr>
        <a:xfrm>
          <a:off x="0" y="4411299"/>
          <a:ext cx="4683949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D21562-38F8-49AD-A099-B0D828C86A4E}">
      <dsp:nvSpPr>
        <dsp:cNvPr id="0" name=""/>
        <dsp:cNvSpPr/>
      </dsp:nvSpPr>
      <dsp:spPr>
        <a:xfrm>
          <a:off x="355657" y="4675838"/>
          <a:ext cx="646650" cy="64665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788FB8-0385-48B1-A54D-1EB2B15C4D80}">
      <dsp:nvSpPr>
        <dsp:cNvPr id="0" name=""/>
        <dsp:cNvSpPr/>
      </dsp:nvSpPr>
      <dsp:spPr>
        <a:xfrm>
          <a:off x="1357965" y="4411299"/>
          <a:ext cx="3325983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Preventive actions may not be recorded</a:t>
          </a:r>
        </a:p>
      </dsp:txBody>
      <dsp:txXfrm>
        <a:off x="1357965" y="4411299"/>
        <a:ext cx="3325983" cy="11757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42E95F-EFCD-E643-8572-E21F20287E43}">
      <dsp:nvSpPr>
        <dsp:cNvPr id="0" name=""/>
        <dsp:cNvSpPr/>
      </dsp:nvSpPr>
      <dsp:spPr>
        <a:xfrm>
          <a:off x="0" y="2209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9069B1-36A5-E34D-AACB-B398CF030BF5}">
      <dsp:nvSpPr>
        <dsp:cNvPr id="0" name=""/>
        <dsp:cNvSpPr/>
      </dsp:nvSpPr>
      <dsp:spPr>
        <a:xfrm>
          <a:off x="0" y="2209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Enhance diagnostic reasoning &amp; decision-making</a:t>
          </a:r>
        </a:p>
      </dsp:txBody>
      <dsp:txXfrm>
        <a:off x="0" y="2209"/>
        <a:ext cx="8229600" cy="1507181"/>
      </dsp:txXfrm>
    </dsp:sp>
    <dsp:sp modelId="{C99CF091-3393-3243-86D6-F7BD4EA61686}">
      <dsp:nvSpPr>
        <dsp:cNvPr id="0" name=""/>
        <dsp:cNvSpPr/>
      </dsp:nvSpPr>
      <dsp:spPr>
        <a:xfrm>
          <a:off x="0" y="150939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3A57B7-5F91-7A4F-9792-4DFE3721E6DA}">
      <dsp:nvSpPr>
        <dsp:cNvPr id="0" name=""/>
        <dsp:cNvSpPr/>
      </dsp:nvSpPr>
      <dsp:spPr>
        <a:xfrm>
          <a:off x="0" y="1509390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Provide a universal and consistent language</a:t>
          </a:r>
        </a:p>
      </dsp:txBody>
      <dsp:txXfrm>
        <a:off x="0" y="1509390"/>
        <a:ext cx="8229600" cy="1507181"/>
      </dsp:txXfrm>
    </dsp:sp>
    <dsp:sp modelId="{B4B7E0B1-D62D-6345-BB57-A3D28EF18FA5}">
      <dsp:nvSpPr>
        <dsp:cNvPr id="0" name=""/>
        <dsp:cNvSpPr/>
      </dsp:nvSpPr>
      <dsp:spPr>
        <a:xfrm>
          <a:off x="0" y="3016572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9BD855-9214-6545-84C6-9426E0BC490B}">
      <dsp:nvSpPr>
        <dsp:cNvPr id="0" name=""/>
        <dsp:cNvSpPr/>
      </dsp:nvSpPr>
      <dsp:spPr>
        <a:xfrm>
          <a:off x="0" y="3016572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Improve visibility of nursing contributions in care</a:t>
          </a:r>
        </a:p>
      </dsp:txBody>
      <dsp:txXfrm>
        <a:off x="0" y="3016572"/>
        <a:ext cx="8229600" cy="15071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2A73DB-5B12-4BC2-AAF0-AB265F9EB3C2}">
      <dsp:nvSpPr>
        <dsp:cNvPr id="0" name=""/>
        <dsp:cNvSpPr/>
      </dsp:nvSpPr>
      <dsp:spPr>
        <a:xfrm>
          <a:off x="0" y="552"/>
          <a:ext cx="8229600" cy="129281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E7A4A9-C2D7-4A60-AC98-F4D1CE286ADF}">
      <dsp:nvSpPr>
        <dsp:cNvPr id="0" name=""/>
        <dsp:cNvSpPr/>
      </dsp:nvSpPr>
      <dsp:spPr>
        <a:xfrm>
          <a:off x="391077" y="291436"/>
          <a:ext cx="711049" cy="711049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3C736A-BCF9-4540-9FB8-C4103B7D8B49}">
      <dsp:nvSpPr>
        <dsp:cNvPr id="0" name=""/>
        <dsp:cNvSpPr/>
      </dsp:nvSpPr>
      <dsp:spPr>
        <a:xfrm>
          <a:off x="1493203" y="552"/>
          <a:ext cx="6736396" cy="12928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23" tIns="136823" rIns="136823" bIns="13682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Comprehensive documentation of nursing actions</a:t>
          </a:r>
        </a:p>
      </dsp:txBody>
      <dsp:txXfrm>
        <a:off x="1493203" y="552"/>
        <a:ext cx="6736396" cy="1292816"/>
      </dsp:txXfrm>
    </dsp:sp>
    <dsp:sp modelId="{A6800CDF-6278-4381-947D-6730E72C2763}">
      <dsp:nvSpPr>
        <dsp:cNvPr id="0" name=""/>
        <dsp:cNvSpPr/>
      </dsp:nvSpPr>
      <dsp:spPr>
        <a:xfrm>
          <a:off x="0" y="1616573"/>
          <a:ext cx="8229600" cy="129281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60B6DC-8ACC-4676-B513-D0E499C660DA}">
      <dsp:nvSpPr>
        <dsp:cNvPr id="0" name=""/>
        <dsp:cNvSpPr/>
      </dsp:nvSpPr>
      <dsp:spPr>
        <a:xfrm>
          <a:off x="391077" y="1907456"/>
          <a:ext cx="711049" cy="711049"/>
        </a:xfrm>
        <a:prstGeom prst="rect">
          <a:avLst/>
        </a:prstGeom>
        <a:blipFill>
          <a:blip xmlns:r="http://schemas.openxmlformats.org/officeDocument/2006/relationships"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EBC29E-A65C-498A-90C8-F38F62D5A219}">
      <dsp:nvSpPr>
        <dsp:cNvPr id="0" name=""/>
        <dsp:cNvSpPr/>
      </dsp:nvSpPr>
      <dsp:spPr>
        <a:xfrm>
          <a:off x="1493203" y="1616573"/>
          <a:ext cx="6736396" cy="12928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23" tIns="136823" rIns="136823" bIns="13682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Better real-time overview of patient care progression</a:t>
          </a:r>
        </a:p>
      </dsp:txBody>
      <dsp:txXfrm>
        <a:off x="1493203" y="1616573"/>
        <a:ext cx="6736396" cy="1292816"/>
      </dsp:txXfrm>
    </dsp:sp>
    <dsp:sp modelId="{18AE171E-C69F-4981-AA91-1C04F7A12284}">
      <dsp:nvSpPr>
        <dsp:cNvPr id="0" name=""/>
        <dsp:cNvSpPr/>
      </dsp:nvSpPr>
      <dsp:spPr>
        <a:xfrm>
          <a:off x="0" y="3232593"/>
          <a:ext cx="8229600" cy="129281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7FBAEF-87BC-46D2-BE82-DFF81C797FC4}">
      <dsp:nvSpPr>
        <dsp:cNvPr id="0" name=""/>
        <dsp:cNvSpPr/>
      </dsp:nvSpPr>
      <dsp:spPr>
        <a:xfrm>
          <a:off x="391077" y="3523477"/>
          <a:ext cx="711049" cy="711049"/>
        </a:xfrm>
        <a:prstGeom prst="rect">
          <a:avLst/>
        </a:prstGeom>
        <a:blipFill>
          <a:blip xmlns:r="http://schemas.openxmlformats.org/officeDocument/2006/relationships"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3D5CB3-7C81-47F1-88A0-DC6472037CFF}">
      <dsp:nvSpPr>
        <dsp:cNvPr id="0" name=""/>
        <dsp:cNvSpPr/>
      </dsp:nvSpPr>
      <dsp:spPr>
        <a:xfrm>
          <a:off x="1493203" y="3232593"/>
          <a:ext cx="6736396" cy="12928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23" tIns="136823" rIns="136823" bIns="13682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Workload quantification for HR management</a:t>
          </a:r>
        </a:p>
      </dsp:txBody>
      <dsp:txXfrm>
        <a:off x="1493203" y="3232593"/>
        <a:ext cx="6736396" cy="12928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ED4A5-2F7C-DF4D-BAE7-36E61A3380B4}">
      <dsp:nvSpPr>
        <dsp:cNvPr id="0" name=""/>
        <dsp:cNvSpPr/>
      </dsp:nvSpPr>
      <dsp:spPr>
        <a:xfrm>
          <a:off x="0" y="0"/>
          <a:ext cx="6995160" cy="1357788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600" kern="1200" dirty="0"/>
            <a:t>Step 1: Selecting NANDA 2024 diagnoses</a:t>
          </a:r>
        </a:p>
      </dsp:txBody>
      <dsp:txXfrm>
        <a:off x="39768" y="39768"/>
        <a:ext cx="5530000" cy="1278252"/>
      </dsp:txXfrm>
    </dsp:sp>
    <dsp:sp modelId="{0912551C-5D7F-874C-8FDD-E618D332408B}">
      <dsp:nvSpPr>
        <dsp:cNvPr id="0" name=""/>
        <dsp:cNvSpPr/>
      </dsp:nvSpPr>
      <dsp:spPr>
        <a:xfrm>
          <a:off x="617219" y="1584087"/>
          <a:ext cx="6995160" cy="1357788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600" kern="1200" dirty="0"/>
            <a:t>Step 2: Defining interventions for each diagnosis</a:t>
          </a:r>
        </a:p>
      </dsp:txBody>
      <dsp:txXfrm>
        <a:off x="656987" y="1623855"/>
        <a:ext cx="5415841" cy="1278252"/>
      </dsp:txXfrm>
    </dsp:sp>
    <dsp:sp modelId="{F4E06CAD-5A98-904F-B77A-DB5551901F39}">
      <dsp:nvSpPr>
        <dsp:cNvPr id="0" name=""/>
        <dsp:cNvSpPr/>
      </dsp:nvSpPr>
      <dsp:spPr>
        <a:xfrm>
          <a:off x="1234439" y="3168174"/>
          <a:ext cx="6995160" cy="1357788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600" kern="1200" dirty="0"/>
            <a:t>Step 3: Creating predefined bundles for easy documentation</a:t>
          </a:r>
        </a:p>
      </dsp:txBody>
      <dsp:txXfrm>
        <a:off x="1274207" y="3207942"/>
        <a:ext cx="5415841" cy="1278252"/>
      </dsp:txXfrm>
    </dsp:sp>
    <dsp:sp modelId="{E5CB0DDB-CBA6-7343-A650-C737CD9AF628}">
      <dsp:nvSpPr>
        <dsp:cNvPr id="0" name=""/>
        <dsp:cNvSpPr/>
      </dsp:nvSpPr>
      <dsp:spPr>
        <a:xfrm>
          <a:off x="6112597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tx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6311173" y="1029656"/>
        <a:ext cx="485410" cy="664128"/>
      </dsp:txXfrm>
    </dsp:sp>
    <dsp:sp modelId="{D1CFB06B-71F8-F649-A477-91E3620A9B8D}">
      <dsp:nvSpPr>
        <dsp:cNvPr id="0" name=""/>
        <dsp:cNvSpPr/>
      </dsp:nvSpPr>
      <dsp:spPr>
        <a:xfrm>
          <a:off x="6729817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tx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6928393" y="2604691"/>
        <a:ext cx="485410" cy="6641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1383528"/>
            <a:ext cx="4444491" cy="3167510"/>
          </a:xfrm>
        </p:spPr>
        <p:txBody>
          <a:bodyPr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it-IT" sz="5300"/>
              <a:t>Nursing Documentation in Emergency Care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3900" y="4582814"/>
            <a:ext cx="4444491" cy="1312657"/>
          </a:xfrm>
        </p:spPr>
        <p:txBody>
          <a:bodyPr anchor="t">
            <a:normAutofit/>
          </a:bodyPr>
          <a:lstStyle/>
          <a:p>
            <a:pPr algn="r"/>
            <a:endParaRPr lang="it-IT"/>
          </a:p>
        </p:txBody>
      </p:sp>
      <p:pic>
        <p:nvPicPr>
          <p:cNvPr id="5" name="Immagine 4" descr="Immagine che contiene Carattere, Elementi grafici, grafica, logo&#10;&#10;Il contenuto generato dall'IA potrebbe non essere corretto.">
            <a:extLst>
              <a:ext uri="{FF2B5EF4-FFF2-40B4-BE49-F238E27FC236}">
                <a16:creationId xmlns:a16="http://schemas.microsoft.com/office/drawing/2014/main" id="{5EC4835A-0C78-867F-85A8-986B05933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9721" y="2804984"/>
            <a:ext cx="2821257" cy="99644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CC231C8-C761-4B31-9B1C-C6D19248C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57189"/>
            <a:ext cx="2530602" cy="5567891"/>
          </a:xfrm>
        </p:spPr>
        <p:txBody>
          <a:bodyPr>
            <a:normAutofit/>
          </a:bodyPr>
          <a:lstStyle/>
          <a:p>
            <a:r>
              <a:rPr lang="it-IT" sz="4500"/>
              <a:t>The Nursing Process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DD161D7-8D91-C199-7547-E125D71B5A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4205853"/>
              </p:ext>
            </p:extLst>
          </p:nvPr>
        </p:nvGraphicFramePr>
        <p:xfrm>
          <a:off x="3819906" y="620392"/>
          <a:ext cx="469773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771" y="637437"/>
            <a:ext cx="2954766" cy="5583126"/>
          </a:xfrm>
        </p:spPr>
        <p:txBody>
          <a:bodyPr>
            <a:normAutofit/>
          </a:bodyPr>
          <a:lstStyle/>
          <a:p>
            <a:pPr algn="r"/>
            <a:r>
              <a:rPr lang="it-IT" sz="4900" dirty="0"/>
              <a:t>Challenges in Clinical Practice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46039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1081AED-9B19-43D1-2E59-FC2A1E4BED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75236"/>
              </p:ext>
            </p:extLst>
          </p:nvPr>
        </p:nvGraphicFramePr>
        <p:xfrm>
          <a:off x="4003045" y="465319"/>
          <a:ext cx="4683949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Nursing Diagnoses?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A3CCA5D-7283-AA3B-CD15-D48B4D484FD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Triangle 31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3335867"/>
            <a:ext cx="246888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623275"/>
            <a:ext cx="8178790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930" y="1050595"/>
            <a:ext cx="6056111" cy="1618489"/>
          </a:xfrm>
        </p:spPr>
        <p:txBody>
          <a:bodyPr anchor="ctr">
            <a:normAutofit/>
          </a:bodyPr>
          <a:lstStyle/>
          <a:p>
            <a:r>
              <a:rPr lang="it-IT" sz="6300"/>
              <a:t>Our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930" y="2669084"/>
            <a:ext cx="6402203" cy="2940167"/>
          </a:xfrm>
        </p:spPr>
        <p:txBody>
          <a:bodyPr anchor="t">
            <a:normAutofit fontScale="92500" lnSpcReduction="10000"/>
          </a:bodyPr>
          <a:lstStyle/>
          <a:p>
            <a:r>
              <a:rPr lang="it-IT" sz="2800"/>
              <a:t>Adopting NANDA Nursing Diagnoses</a:t>
            </a:r>
          </a:p>
          <a:p>
            <a:r>
              <a:rPr lang="it-IT" sz="2800"/>
              <a:t>Identifying frequent diagnoses in emergency settings</a:t>
            </a:r>
          </a:p>
          <a:p>
            <a:r>
              <a:rPr lang="it-IT" sz="2800"/>
              <a:t>Moving away from pathology-based classifications</a:t>
            </a:r>
          </a:p>
          <a:p>
            <a:r>
              <a:rPr lang="it-IT" sz="2800"/>
              <a:t>Focusing on common patient problems in ED</a:t>
            </a:r>
            <a:endParaRPr lang="it-IT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Expected Benefits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F654978-42B3-0DEE-1E81-312191F9CF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31661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Implementation Process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742A9EF-EBC8-30D0-7B83-A2A583F361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9291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3335867"/>
            <a:ext cx="246888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623275"/>
            <a:ext cx="8178790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930" y="1050595"/>
            <a:ext cx="6056111" cy="1618489"/>
          </a:xfrm>
        </p:spPr>
        <p:txBody>
          <a:bodyPr anchor="ctr">
            <a:normAutofit/>
          </a:bodyPr>
          <a:lstStyle/>
          <a:p>
            <a:r>
              <a:rPr lang="it-IT" sz="630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930" y="2969469"/>
            <a:ext cx="6610762" cy="2800395"/>
          </a:xfrm>
        </p:spPr>
        <p:txBody>
          <a:bodyPr anchor="t">
            <a:normAutofit/>
          </a:bodyPr>
          <a:lstStyle/>
          <a:p>
            <a:r>
              <a:rPr lang="it-IT" sz="2800" dirty="0"/>
              <a:t>A </a:t>
            </a:r>
            <a:r>
              <a:rPr lang="it-IT" sz="2800" dirty="0" err="1"/>
              <a:t>structured</a:t>
            </a:r>
            <a:r>
              <a:rPr lang="it-IT" sz="2800" dirty="0"/>
              <a:t> and </a:t>
            </a:r>
            <a:r>
              <a:rPr lang="it-IT" sz="2800" dirty="0" err="1"/>
              <a:t>standardized</a:t>
            </a:r>
            <a:r>
              <a:rPr lang="it-IT" sz="2800" dirty="0"/>
              <a:t> </a:t>
            </a:r>
            <a:r>
              <a:rPr lang="it-IT" sz="2800" dirty="0" err="1"/>
              <a:t>approach</a:t>
            </a:r>
            <a:r>
              <a:rPr lang="it-IT" sz="2800" dirty="0"/>
              <a:t> to nursing </a:t>
            </a:r>
            <a:r>
              <a:rPr lang="it-IT" sz="2800" dirty="0" err="1"/>
              <a:t>documentation</a:t>
            </a:r>
            <a:endParaRPr lang="it-IT" sz="2800" dirty="0"/>
          </a:p>
          <a:p>
            <a:r>
              <a:rPr lang="it-IT" sz="2800" dirty="0" err="1"/>
              <a:t>Reducing</a:t>
            </a:r>
            <a:r>
              <a:rPr lang="it-IT" sz="2800" dirty="0"/>
              <a:t> </a:t>
            </a:r>
            <a:r>
              <a:rPr lang="it-IT" sz="2800" dirty="0" err="1"/>
              <a:t>omissions</a:t>
            </a:r>
            <a:r>
              <a:rPr lang="it-IT" sz="2800" dirty="0"/>
              <a:t>, </a:t>
            </a:r>
            <a:r>
              <a:rPr lang="it-IT" sz="2800" dirty="0" err="1"/>
              <a:t>improving</a:t>
            </a:r>
            <a:r>
              <a:rPr lang="it-IT" sz="2800" dirty="0"/>
              <a:t> </a:t>
            </a:r>
            <a:r>
              <a:rPr lang="it-IT" sz="2800" dirty="0" err="1"/>
              <a:t>efficiency</a:t>
            </a:r>
            <a:endParaRPr lang="it-IT" sz="2800" dirty="0"/>
          </a:p>
          <a:p>
            <a:r>
              <a:rPr lang="it-IT" sz="2800" dirty="0" err="1"/>
              <a:t>Supporting</a:t>
            </a:r>
            <a:r>
              <a:rPr lang="it-IT" sz="2800" dirty="0"/>
              <a:t> </a:t>
            </a:r>
            <a:r>
              <a:rPr lang="it-IT" sz="2800" dirty="0" err="1"/>
              <a:t>both</a:t>
            </a:r>
            <a:r>
              <a:rPr lang="it-IT" sz="2800" dirty="0"/>
              <a:t> </a:t>
            </a:r>
            <a:r>
              <a:rPr lang="it-IT" sz="2800" dirty="0" err="1"/>
              <a:t>patient</a:t>
            </a:r>
            <a:r>
              <a:rPr lang="it-IT" sz="2800" dirty="0"/>
              <a:t> care and </a:t>
            </a:r>
            <a:r>
              <a:rPr lang="it-IT" sz="2800" dirty="0" err="1"/>
              <a:t>resource</a:t>
            </a:r>
            <a:r>
              <a:rPr lang="it-IT" sz="2800" dirty="0"/>
              <a:t> management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159</Words>
  <Application>Microsoft Macintosh PowerPoint</Application>
  <PresentationFormat>Presentazione su schermo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Nursing Documentation in Emergency Care</vt:lpstr>
      <vt:lpstr>The Nursing Process</vt:lpstr>
      <vt:lpstr>Challenges in Clinical Practice</vt:lpstr>
      <vt:lpstr>Why Nursing Diagnoses?</vt:lpstr>
      <vt:lpstr>Our Approach</vt:lpstr>
      <vt:lpstr>Expected Benefits</vt:lpstr>
      <vt:lpstr>Implementation Process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Daniela Berardo</cp:lastModifiedBy>
  <cp:revision>2</cp:revision>
  <dcterms:created xsi:type="dcterms:W3CDTF">2013-01-27T09:14:16Z</dcterms:created>
  <dcterms:modified xsi:type="dcterms:W3CDTF">2025-02-04T17:07:01Z</dcterms:modified>
  <cp:category/>
</cp:coreProperties>
</file>